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559675" cy="10691813"/>
  <p:notesSz cx="6858000" cy="9144000"/>
  <p:defaultTextStyle>
    <a:defPPr>
      <a:defRPr lang="en-US"/>
    </a:defPPr>
    <a:lvl1pPr marL="0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11"/>
    <p:restoredTop sz="94749"/>
  </p:normalViewPr>
  <p:slideViewPr>
    <p:cSldViewPr snapToGrid="0" snapToObjects="1">
      <p:cViewPr>
        <p:scale>
          <a:sx n="68" d="100"/>
          <a:sy n="68" d="100"/>
        </p:scale>
        <p:origin x="2992" y="936"/>
      </p:cViewPr>
      <p:guideLst>
        <p:guide orient="horz" pos="3368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21394"/>
            <a:ext cx="6425724" cy="22918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3951" y="6058694"/>
            <a:ext cx="5291773" cy="27323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3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6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3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7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55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10573" y="618739"/>
            <a:ext cx="1275696" cy="131766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489" y="618739"/>
            <a:ext cx="3701091" cy="131766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5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2" y="6870481"/>
            <a:ext cx="6425724" cy="2123513"/>
          </a:xfrm>
        </p:spPr>
        <p:txBody>
          <a:bodyPr anchor="t"/>
          <a:lstStyle>
            <a:lvl1pPr algn="l">
              <a:defRPr sz="431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162" y="4531647"/>
            <a:ext cx="6425724" cy="2338834"/>
          </a:xfrm>
        </p:spPr>
        <p:txBody>
          <a:bodyPr anchor="b"/>
          <a:lstStyle>
            <a:lvl1pPr marL="0" indent="0">
              <a:buNone/>
              <a:defRPr sz="2159">
                <a:solidFill>
                  <a:schemeClr val="tx1">
                    <a:tint val="75000"/>
                  </a:schemeClr>
                </a:solidFill>
              </a:defRPr>
            </a:lvl1pPr>
            <a:lvl2pPr marL="493456" indent="0">
              <a:buNone/>
              <a:defRPr sz="1943">
                <a:solidFill>
                  <a:schemeClr val="tx1">
                    <a:tint val="75000"/>
                  </a:schemeClr>
                </a:solidFill>
              </a:defRPr>
            </a:lvl2pPr>
            <a:lvl3pPr marL="986912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8036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7382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67280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96073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454192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947648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3488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7876" y="3603539"/>
            <a:ext cx="2488393" cy="10191872"/>
          </a:xfrm>
        </p:spPr>
        <p:txBody>
          <a:bodyPr/>
          <a:lstStyle>
            <a:lvl1pPr>
              <a:defRPr sz="3022"/>
            </a:lvl1pPr>
            <a:lvl2pPr>
              <a:defRPr sz="2590"/>
            </a:lvl2pPr>
            <a:lvl3pPr>
              <a:defRPr sz="2159"/>
            </a:lvl3pPr>
            <a:lvl4pPr>
              <a:defRPr sz="1943"/>
            </a:lvl4pPr>
            <a:lvl5pPr>
              <a:defRPr sz="1943"/>
            </a:lvl5pPr>
            <a:lvl6pPr>
              <a:defRPr sz="1943"/>
            </a:lvl6pPr>
            <a:lvl7pPr>
              <a:defRPr sz="1943"/>
            </a:lvl7pPr>
            <a:lvl8pPr>
              <a:defRPr sz="1943"/>
            </a:lvl8pPr>
            <a:lvl9pPr>
              <a:defRPr sz="19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393284"/>
            <a:ext cx="3340169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984" y="3390691"/>
            <a:ext cx="3340169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0211" y="2393284"/>
            <a:ext cx="3341481" cy="997407"/>
          </a:xfrm>
        </p:spPr>
        <p:txBody>
          <a:bodyPr anchor="b"/>
          <a:lstStyle>
            <a:lvl1pPr marL="0" indent="0">
              <a:buNone/>
              <a:defRPr sz="2590" b="1"/>
            </a:lvl1pPr>
            <a:lvl2pPr marL="493456" indent="0">
              <a:buNone/>
              <a:defRPr sz="2159" b="1"/>
            </a:lvl2pPr>
            <a:lvl3pPr marL="986912" indent="0">
              <a:buNone/>
              <a:defRPr sz="1943" b="1"/>
            </a:lvl3pPr>
            <a:lvl4pPr marL="1480368" indent="0">
              <a:buNone/>
              <a:defRPr sz="1727" b="1"/>
            </a:lvl4pPr>
            <a:lvl5pPr marL="1973824" indent="0">
              <a:buNone/>
              <a:defRPr sz="1727" b="1"/>
            </a:lvl5pPr>
            <a:lvl6pPr marL="2467280" indent="0">
              <a:buNone/>
              <a:defRPr sz="1727" b="1"/>
            </a:lvl6pPr>
            <a:lvl7pPr marL="2960736" indent="0">
              <a:buNone/>
              <a:defRPr sz="1727" b="1"/>
            </a:lvl7pPr>
            <a:lvl8pPr marL="3454192" indent="0">
              <a:buNone/>
              <a:defRPr sz="1727" b="1"/>
            </a:lvl8pPr>
            <a:lvl9pPr marL="3947648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0211" y="3390691"/>
            <a:ext cx="3341481" cy="6160168"/>
          </a:xfrm>
        </p:spPr>
        <p:txBody>
          <a:bodyPr/>
          <a:lstStyle>
            <a:lvl1pPr>
              <a:defRPr sz="2590"/>
            </a:lvl1pPr>
            <a:lvl2pPr>
              <a:defRPr sz="2159"/>
            </a:lvl2pPr>
            <a:lvl3pPr>
              <a:defRPr sz="1943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15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37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54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84" y="425692"/>
            <a:ext cx="2487081" cy="1811669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23" y="425693"/>
            <a:ext cx="4226069" cy="9125167"/>
          </a:xfrm>
        </p:spPr>
        <p:txBody>
          <a:bodyPr/>
          <a:lstStyle>
            <a:lvl1pPr>
              <a:defRPr sz="3454"/>
            </a:lvl1pPr>
            <a:lvl2pPr>
              <a:defRPr sz="3022"/>
            </a:lvl2pPr>
            <a:lvl3pPr>
              <a:defRPr sz="2590"/>
            </a:lvl3pPr>
            <a:lvl4pPr>
              <a:defRPr sz="2159"/>
            </a:lvl4pPr>
            <a:lvl5pPr>
              <a:defRPr sz="2159"/>
            </a:lvl5pPr>
            <a:lvl6pPr>
              <a:defRPr sz="2159"/>
            </a:lvl6pPr>
            <a:lvl7pPr>
              <a:defRPr sz="2159"/>
            </a:lvl7pPr>
            <a:lvl8pPr>
              <a:defRPr sz="2159"/>
            </a:lvl8pPr>
            <a:lvl9pPr>
              <a:defRPr sz="215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84" y="2237362"/>
            <a:ext cx="2487081" cy="7313498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2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749" y="7484269"/>
            <a:ext cx="4535805" cy="883561"/>
          </a:xfrm>
        </p:spPr>
        <p:txBody>
          <a:bodyPr anchor="b"/>
          <a:lstStyle>
            <a:lvl1pPr algn="l">
              <a:defRPr sz="215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1749" y="955333"/>
            <a:ext cx="4535805" cy="6415088"/>
          </a:xfrm>
        </p:spPr>
        <p:txBody>
          <a:bodyPr/>
          <a:lstStyle>
            <a:lvl1pPr marL="0" indent="0">
              <a:buNone/>
              <a:defRPr sz="3454"/>
            </a:lvl1pPr>
            <a:lvl2pPr marL="493456" indent="0">
              <a:buNone/>
              <a:defRPr sz="3022"/>
            </a:lvl2pPr>
            <a:lvl3pPr marL="986912" indent="0">
              <a:buNone/>
              <a:defRPr sz="2590"/>
            </a:lvl3pPr>
            <a:lvl4pPr marL="1480368" indent="0">
              <a:buNone/>
              <a:defRPr sz="2159"/>
            </a:lvl4pPr>
            <a:lvl5pPr marL="1973824" indent="0">
              <a:buNone/>
              <a:defRPr sz="2159"/>
            </a:lvl5pPr>
            <a:lvl6pPr marL="2467280" indent="0">
              <a:buNone/>
              <a:defRPr sz="2159"/>
            </a:lvl6pPr>
            <a:lvl7pPr marL="2960736" indent="0">
              <a:buNone/>
              <a:defRPr sz="2159"/>
            </a:lvl7pPr>
            <a:lvl8pPr marL="3454192" indent="0">
              <a:buNone/>
              <a:defRPr sz="2159"/>
            </a:lvl8pPr>
            <a:lvl9pPr marL="3947648" indent="0">
              <a:buNone/>
              <a:defRPr sz="215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1749" y="8367830"/>
            <a:ext cx="4535805" cy="1254802"/>
          </a:xfrm>
        </p:spPr>
        <p:txBody>
          <a:bodyPr/>
          <a:lstStyle>
            <a:lvl1pPr marL="0" indent="0">
              <a:buNone/>
              <a:defRPr sz="1511"/>
            </a:lvl1pPr>
            <a:lvl2pPr marL="493456" indent="0">
              <a:buNone/>
              <a:defRPr sz="1295"/>
            </a:lvl2pPr>
            <a:lvl3pPr marL="986912" indent="0">
              <a:buNone/>
              <a:defRPr sz="1079"/>
            </a:lvl3pPr>
            <a:lvl4pPr marL="1480368" indent="0">
              <a:buNone/>
              <a:defRPr sz="971"/>
            </a:lvl4pPr>
            <a:lvl5pPr marL="1973824" indent="0">
              <a:buNone/>
              <a:defRPr sz="971"/>
            </a:lvl5pPr>
            <a:lvl6pPr marL="2467280" indent="0">
              <a:buNone/>
              <a:defRPr sz="971"/>
            </a:lvl6pPr>
            <a:lvl7pPr marL="2960736" indent="0">
              <a:buNone/>
              <a:defRPr sz="971"/>
            </a:lvl7pPr>
            <a:lvl8pPr marL="3454192" indent="0">
              <a:buNone/>
              <a:defRPr sz="971"/>
            </a:lvl8pPr>
            <a:lvl9pPr marL="3947648" indent="0">
              <a:buNone/>
              <a:defRPr sz="9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4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984" y="428168"/>
            <a:ext cx="6803708" cy="17819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984" y="2494758"/>
            <a:ext cx="6803708" cy="7056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984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7AEBA-BF63-F546-A78E-7B7D00EDC71A}" type="datetimeFigureOut">
              <a:rPr lang="en-US" smtClean="0"/>
              <a:t>2/23/21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2889" y="9909728"/>
            <a:ext cx="23938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7767" y="9909728"/>
            <a:ext cx="17639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C25C3-6539-8249-82F7-C7E2B8852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8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456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493456" rtl="0" eaLnBrk="1" latinLnBrk="0" hangingPunct="1">
        <a:spcBef>
          <a:spcPct val="20000"/>
        </a:spcBef>
        <a:buFont typeface="Arial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493456" rtl="0" eaLnBrk="1" latinLnBrk="0" hangingPunct="1">
        <a:spcBef>
          <a:spcPct val="20000"/>
        </a:spcBef>
        <a:buFont typeface="Arial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493456" rtl="0" eaLnBrk="1" latinLnBrk="0" hangingPunct="1">
        <a:spcBef>
          <a:spcPct val="20000"/>
        </a:spcBef>
        <a:buFont typeface="Arial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493456" rtl="0" eaLnBrk="1" latinLnBrk="0" hangingPunct="1">
        <a:spcBef>
          <a:spcPct val="20000"/>
        </a:spcBef>
        <a:buFont typeface="Arial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493456" rtl="0" eaLnBrk="1" latinLnBrk="0" hangingPunct="1">
        <a:spcBef>
          <a:spcPct val="20000"/>
        </a:spcBef>
        <a:buFont typeface="Arial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493456" rtl="0" eaLnBrk="1" latinLnBrk="0" hangingPunct="1">
        <a:spcBef>
          <a:spcPct val="20000"/>
        </a:spcBef>
        <a:buFont typeface="Arial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493456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94856" y="5311431"/>
            <a:ext cx="6229351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CHOOSE ANY OF THE 3 ITEMS BELOW FOR 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 $1,890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150FC0-D25F-6349-8087-AD4D040B27F7}"/>
              </a:ext>
            </a:extLst>
          </p:cNvPr>
          <p:cNvSpPr/>
          <p:nvPr/>
        </p:nvSpPr>
        <p:spPr>
          <a:xfrm>
            <a:off x="633744" y="8389125"/>
            <a:ext cx="6229351" cy="1402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98512" y="8427225"/>
            <a:ext cx="5962651" cy="1148802"/>
          </a:xfrm>
          <a:prstGeom prst="rect">
            <a:avLst/>
          </a:prstGeom>
        </p:spPr>
        <p:txBody>
          <a:bodyPr vert="horz" lIns="98694" tIns="49347" rIns="98694" bIns="49347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59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</a:t>
            </a:r>
            <a:r>
              <a:rPr lang="en-US" sz="2590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SALE 10% </a:t>
            </a:r>
            <a:r>
              <a:rPr lang="en-US" sz="259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be donated to the </a:t>
            </a:r>
            <a:r>
              <a:rPr lang="en-US" sz="2590" b="1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Salvation Army.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sz="1187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our car care specialist for more information today. </a:t>
            </a:r>
          </a:p>
          <a:p>
            <a:pPr marL="0" indent="0" algn="ctr">
              <a:buNone/>
            </a:pPr>
            <a:endParaRPr lang="en-US" sz="971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4D250-B8BC-0B40-AB85-2A59AEABE6B7}"/>
              </a:ext>
            </a:extLst>
          </p:cNvPr>
          <p:cNvSpPr/>
          <p:nvPr/>
        </p:nvSpPr>
        <p:spPr>
          <a:xfrm>
            <a:off x="596443" y="6670696"/>
            <a:ext cx="4214256" cy="139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 Performance Surface Coating </a:t>
            </a:r>
            <a:r>
              <a:rPr lang="pl-PL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Window</a:t>
            </a: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Film 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Leather Preserver 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8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3FB79A-11D6-1F47-842D-206951D2AD46}"/>
              </a:ext>
            </a:extLst>
          </p:cNvPr>
          <p:cNvSpPr/>
          <p:nvPr/>
        </p:nvSpPr>
        <p:spPr>
          <a:xfrm>
            <a:off x="4923515" y="6670696"/>
            <a:ext cx="1748640" cy="139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B142E9-7E27-CA46-8ECE-FC560661DF50}"/>
              </a:ext>
            </a:extLst>
          </p:cNvPr>
          <p:cNvSpPr txBox="1">
            <a:spLocks/>
          </p:cNvSpPr>
          <p:nvPr/>
        </p:nvSpPr>
        <p:spPr>
          <a:xfrm>
            <a:off x="1248230" y="3058920"/>
            <a:ext cx="5063214" cy="1361042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chemeClr val="bg1"/>
                </a:solidFill>
                <a:latin typeface="Bad Script" panose="020000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WEEKEND SALE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2A6EBC-1CB5-4E4D-BCF5-3F8B14603435}"/>
              </a:ext>
            </a:extLst>
          </p:cNvPr>
          <p:cNvSpPr txBox="1">
            <a:spLocks/>
          </p:cNvSpPr>
          <p:nvPr/>
        </p:nvSpPr>
        <p:spPr>
          <a:xfrm>
            <a:off x="59758" y="9576027"/>
            <a:ext cx="2376944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 LOGO</a:t>
            </a:r>
            <a:endParaRPr lang="en-US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98B96CD-16E7-CC45-9710-8DF2CE9A4559}"/>
              </a:ext>
            </a:extLst>
          </p:cNvPr>
          <p:cNvSpPr txBox="1">
            <a:spLocks/>
          </p:cNvSpPr>
          <p:nvPr/>
        </p:nvSpPr>
        <p:spPr>
          <a:xfrm>
            <a:off x="4917508" y="9509384"/>
            <a:ext cx="2376944" cy="1532795"/>
          </a:xfrm>
          <a:prstGeom prst="rect">
            <a:avLst/>
          </a:prstGeom>
        </p:spPr>
        <p:txBody>
          <a:bodyPr vert="horz" lIns="98694" tIns="49347" rIns="98694" bIns="49347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DETAILS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18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71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Bad Script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Choose any of the 2 items  below for $1,390</dc:title>
  <dc:creator>Microsoft Office User</dc:creator>
  <cp:lastModifiedBy>Kerry Becker</cp:lastModifiedBy>
  <cp:revision>12</cp:revision>
  <dcterms:created xsi:type="dcterms:W3CDTF">2013-12-12T02:35:42Z</dcterms:created>
  <dcterms:modified xsi:type="dcterms:W3CDTF">2021-02-22T23:43:05Z</dcterms:modified>
</cp:coreProperties>
</file>