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9/4/21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718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9/4/21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77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9/4/21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9/4/21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32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9/4/21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63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9/4/21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76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9/4/21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908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9/4/21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08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9/4/21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40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9/4/21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95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9/4/21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051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9CCA-A11D-48A6-8D5F-C021A1A34D16}" type="datetimeFigureOut">
              <a:rPr lang="en-AU" smtClean="0"/>
              <a:t>9/4/21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60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EF0577-E397-4169-A3FA-A6114BF00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273647"/>
              </p:ext>
            </p:extLst>
          </p:nvPr>
        </p:nvGraphicFramePr>
        <p:xfrm>
          <a:off x="469900" y="3774758"/>
          <a:ext cx="6019800" cy="2042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688">
                  <a:extLst>
                    <a:ext uri="{9D8B030D-6E8A-4147-A177-3AD203B41FA5}">
                      <a16:colId xmlns:a16="http://schemas.microsoft.com/office/drawing/2014/main" val="2709134776"/>
                    </a:ext>
                  </a:extLst>
                </a:gridCol>
                <a:gridCol w="1270112">
                  <a:extLst>
                    <a:ext uri="{9D8B030D-6E8A-4147-A177-3AD203B41FA5}">
                      <a16:colId xmlns:a16="http://schemas.microsoft.com/office/drawing/2014/main" val="32465226"/>
                    </a:ext>
                  </a:extLst>
                </a:gridCol>
              </a:tblGrid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HYDRO CERAMIC PAINT COATING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$1,595*</a:t>
                      </a:r>
                      <a:endParaRPr lang="en-A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otham Light" pitchFamily="50" charset="0"/>
                        <a:cs typeface="Gotham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105600"/>
                  </a:ext>
                </a:extLst>
              </a:tr>
              <a:tr h="30445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FABRIC/LEATHER PROTECTION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$895*</a:t>
                      </a:r>
                      <a:endParaRPr lang="en-A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otham Light" pitchFamily="50" charset="0"/>
                        <a:cs typeface="Gotham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344848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VINYL/PLASTIC PROTECTION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$895*</a:t>
                      </a:r>
                      <a:endParaRPr lang="en-A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otham Light" pitchFamily="50" charset="0"/>
                        <a:cs typeface="Gotham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535266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4 YR SCHMICK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$1,295</a:t>
                      </a:r>
                      <a:endParaRPr lang="en-A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otham Light" pitchFamily="50" charset="0"/>
                        <a:cs typeface="Gotham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517192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DARKEST LEGAL WINDOW FILM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$795*</a:t>
                      </a:r>
                      <a:endParaRPr lang="en-A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otham Light" pitchFamily="50" charset="0"/>
                        <a:cs typeface="Gotham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392543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DASH CAM FRONT AND REAR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$795*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759562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Bold" panose="02000803030000020004" pitchFamily="2" charset="0"/>
                          <a:cs typeface="Gotham Light" pitchFamily="50" charset="0"/>
                        </a:rPr>
                        <a:t>$6,270*</a:t>
                      </a:r>
                      <a:endParaRPr lang="en-A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otham Bold" panose="02000803030000020004" pitchFamily="2" charset="0"/>
                        <a:cs typeface="Gotham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0815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97E674-A87F-415C-B684-3C33F2A4A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067898"/>
              </p:ext>
            </p:extLst>
          </p:nvPr>
        </p:nvGraphicFramePr>
        <p:xfrm>
          <a:off x="469900" y="6267640"/>
          <a:ext cx="6019800" cy="2535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787234763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1126020083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4107495887"/>
                    </a:ext>
                  </a:extLst>
                </a:gridCol>
              </a:tblGrid>
              <a:tr h="61893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latin typeface="Gotham Bold" panose="02000803030000020004" pitchFamily="2" charset="0"/>
                          <a:cs typeface="Gotham Light" pitchFamily="50" charset="0"/>
                        </a:rPr>
                        <a:t>Choice 1</a:t>
                      </a:r>
                      <a:endParaRPr lang="en-AU" sz="1800" dirty="0">
                        <a:solidFill>
                          <a:schemeClr val="bg1"/>
                        </a:solidFill>
                        <a:latin typeface="Gotham Bold" panose="02000803030000020004" pitchFamily="2" charset="0"/>
                        <a:cs typeface="Gotham Light" pitchFamily="50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solidFill>
                            <a:schemeClr val="bg1"/>
                          </a:solidFill>
                          <a:latin typeface="Gotham Bold" panose="02000803030000020004" pitchFamily="2" charset="0"/>
                          <a:cs typeface="Gotham Light" pitchFamily="50" charset="0"/>
                        </a:rPr>
                        <a:t>Choice 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solidFill>
                            <a:schemeClr val="bg1"/>
                          </a:solidFill>
                          <a:latin typeface="Gotham Bold" panose="02000803030000020004" pitchFamily="2" charset="0"/>
                          <a:cs typeface="Gotham Light" pitchFamily="50" charset="0"/>
                        </a:rPr>
                        <a:t>Choice 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519703"/>
                  </a:ext>
                </a:extLst>
              </a:tr>
              <a:tr h="14144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Purchase all the above for only 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$4,790</a:t>
                      </a:r>
                      <a:endParaRPr lang="en-US" sz="1100" dirty="0">
                        <a:solidFill>
                          <a:schemeClr val="tx1"/>
                        </a:solidFill>
                        <a:latin typeface="Gotham Light" pitchFamily="50" charset="0"/>
                        <a:cs typeface="Gotham Light" pitchFamily="50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Gotham Light" pitchFamily="50" charset="0"/>
                        <a:cs typeface="Gotham Light" pitchFamily="50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Purchase your full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Hydro Protection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Programme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 with a choice of 2yr Schmick, Tint or Dash Cam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Gotham Light" pitchFamily="50" charset="0"/>
                        <a:cs typeface="Gotham Light" pitchFamily="50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Purchase HYDRO Ceramic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Paint Coating, Tint and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2yr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Schmick</a:t>
                      </a:r>
                      <a:endParaRPr lang="en-US" sz="1100" dirty="0">
                        <a:solidFill>
                          <a:schemeClr val="tx1"/>
                        </a:solidFill>
                        <a:latin typeface="Gotham Light" pitchFamily="50" charset="0"/>
                        <a:cs typeface="Gotham Light" pitchFamily="50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974952"/>
                  </a:ext>
                </a:extLst>
              </a:tr>
              <a:tr h="50253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SAVE $1,480</a:t>
                      </a:r>
                      <a:endParaRPr lang="en-AU" sz="1100" dirty="0">
                        <a:solidFill>
                          <a:schemeClr val="bg1"/>
                        </a:solidFill>
                        <a:latin typeface="Gotham Light" pitchFamily="50" charset="0"/>
                        <a:cs typeface="Gotham Light" pitchFamily="50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FOR ONLY $4,083</a:t>
                      </a:r>
                      <a:endParaRPr lang="en-AU" sz="1100" dirty="0">
                        <a:solidFill>
                          <a:schemeClr val="bg1"/>
                        </a:solidFill>
                        <a:latin typeface="Gotham Light" pitchFamily="50" charset="0"/>
                        <a:cs typeface="Gotham Light" pitchFamily="50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FOR ONLY $2,388</a:t>
                      </a:r>
                      <a:endParaRPr lang="en-AU" sz="1100" dirty="0">
                        <a:solidFill>
                          <a:schemeClr val="bg1"/>
                        </a:solidFill>
                        <a:latin typeface="Gotham Light" pitchFamily="50" charset="0"/>
                        <a:cs typeface="Gotham Light" pitchFamily="50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10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06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97</Words>
  <Application>Microsoft Macintosh PowerPoint</Application>
  <PresentationFormat>A4 Paper (210x297 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Gotham Bold</vt:lpstr>
      <vt:lpstr>Gotham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10</cp:revision>
  <dcterms:created xsi:type="dcterms:W3CDTF">2021-01-24T22:42:09Z</dcterms:created>
  <dcterms:modified xsi:type="dcterms:W3CDTF">2021-04-09T04:26:08Z</dcterms:modified>
</cp:coreProperties>
</file>