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95" d="100"/>
          <a:sy n="95" d="100"/>
        </p:scale>
        <p:origin x="2136" y="-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6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2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4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7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3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6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93B75-AA8A-C047-8DF2-51F85374A7C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1A0A7-970E-FD45-88D5-EE0B223B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F57FCA-F206-C34D-9173-620AD382EBB8}"/>
              </a:ext>
            </a:extLst>
          </p:cNvPr>
          <p:cNvSpPr txBox="1"/>
          <p:nvPr/>
        </p:nvSpPr>
        <p:spPr>
          <a:xfrm>
            <a:off x="563880" y="8202706"/>
            <a:ext cx="363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dirty="0">
                <a:solidFill>
                  <a:schemeClr val="bg1"/>
                </a:solidFill>
                <a:latin typeface="Abadi MT Condensed Light" panose="020B0306030101010103" pitchFamily="34" charset="77"/>
                <a:cs typeface="Abadi" panose="020F0502020204030204" pitchFamily="34" charset="0"/>
              </a:rPr>
              <a:t>Editable field to add </a:t>
            </a:r>
            <a:r>
              <a:rPr lang="en-AU" sz="2000" dirty="0">
                <a:solidFill>
                  <a:schemeClr val="bg1"/>
                </a:solidFill>
                <a:latin typeface="Abadi MT Condensed Light" panose="020B0306030101010103" pitchFamily="34" charset="77"/>
                <a:cs typeface="Abadi" panose="020F0502020204030204" pitchFamily="34" charset="0"/>
              </a:rPr>
              <a:t>dealer</a:t>
            </a:r>
            <a:r>
              <a:rPr lang="en-AU" dirty="0">
                <a:solidFill>
                  <a:schemeClr val="bg1"/>
                </a:solidFill>
                <a:latin typeface="Abadi MT Condensed Light" panose="020B0306030101010103" pitchFamily="34" charset="77"/>
                <a:cs typeface="Abadi" panose="020F0502020204030204" pitchFamily="34" charset="0"/>
              </a:rPr>
              <a:t> contact details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D3CF4-0628-644E-8120-3ED3C43E4EF7}"/>
              </a:ext>
            </a:extLst>
          </p:cNvPr>
          <p:cNvSpPr txBox="1"/>
          <p:nvPr/>
        </p:nvSpPr>
        <p:spPr>
          <a:xfrm>
            <a:off x="4719918" y="8202706"/>
            <a:ext cx="151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Abadi MT Condensed Light" panose="020B0306030101010103" pitchFamily="34" charset="77"/>
              </a:rPr>
              <a:t>Editable field to add offer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BCC43-44C4-4C43-9B7D-2AA1579944AF}"/>
              </a:ext>
            </a:extLst>
          </p:cNvPr>
          <p:cNvSpPr txBox="1"/>
          <p:nvPr/>
        </p:nvSpPr>
        <p:spPr>
          <a:xfrm>
            <a:off x="1249680" y="9387383"/>
            <a:ext cx="3631602" cy="22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dirty="0">
                <a:solidFill>
                  <a:schemeClr val="bg1"/>
                </a:solidFill>
                <a:latin typeface="Abadi MT Condensed Light" panose="020B0306030101010103" pitchFamily="34" charset="77"/>
                <a:cs typeface="Abadi" panose="020F0502020204030204" pitchFamily="34" charset="0"/>
              </a:rPr>
              <a:t>Editable field to add logo</a:t>
            </a:r>
          </a:p>
        </p:txBody>
      </p:sp>
    </p:spTree>
    <p:extLst>
      <p:ext uri="{BB962C8B-B14F-4D97-AF65-F5344CB8AC3E}">
        <p14:creationId xmlns:p14="http://schemas.microsoft.com/office/powerpoint/2010/main" val="410658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7F8F04-AD0E-5D4E-A08F-443E02466064}"/>
              </a:ext>
            </a:extLst>
          </p:cNvPr>
          <p:cNvSpPr txBox="1"/>
          <p:nvPr/>
        </p:nvSpPr>
        <p:spPr>
          <a:xfrm>
            <a:off x="563880" y="7906871"/>
            <a:ext cx="2865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sz="1600" dirty="0">
                <a:latin typeface="Helvetica" pitchFamily="2" charset="0"/>
                <a:cs typeface="Abadi" panose="020F0502020204030204" pitchFamily="34" charset="0"/>
              </a:rPr>
              <a:t>Editable field to add </a:t>
            </a:r>
            <a:r>
              <a:rPr lang="en-AU" dirty="0">
                <a:latin typeface="Helvetica" pitchFamily="2" charset="0"/>
                <a:cs typeface="Abadi" panose="020F0502020204030204" pitchFamily="34" charset="0"/>
              </a:rPr>
              <a:t>dealer</a:t>
            </a:r>
            <a:r>
              <a:rPr lang="en-AU" sz="1600" dirty="0">
                <a:latin typeface="Helvetica" pitchFamily="2" charset="0"/>
                <a:cs typeface="Abadi" panose="020F0502020204030204" pitchFamily="34" charset="0"/>
              </a:rPr>
              <a:t> contact details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8EFED-ECF1-EF48-8606-6ADE58814A18}"/>
              </a:ext>
            </a:extLst>
          </p:cNvPr>
          <p:cNvSpPr txBox="1"/>
          <p:nvPr/>
        </p:nvSpPr>
        <p:spPr>
          <a:xfrm>
            <a:off x="4383741" y="6871447"/>
            <a:ext cx="1910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Helvetica Black" pitchFamily="2" charset="0"/>
              </a:rPr>
              <a:t>Editable field to add offer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66A10-B01A-1645-921D-58EE6A205AA4}"/>
              </a:ext>
            </a:extLst>
          </p:cNvPr>
          <p:cNvSpPr txBox="1"/>
          <p:nvPr/>
        </p:nvSpPr>
        <p:spPr>
          <a:xfrm>
            <a:off x="1263127" y="9293253"/>
            <a:ext cx="2865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sz="1600" dirty="0">
                <a:latin typeface="Helvetica" pitchFamily="2" charset="0"/>
                <a:cs typeface="Abadi" panose="020F0502020204030204" pitchFamily="34" charset="0"/>
              </a:rPr>
              <a:t>Editable field to add logo</a:t>
            </a:r>
          </a:p>
        </p:txBody>
      </p:sp>
    </p:spTree>
    <p:extLst>
      <p:ext uri="{BB962C8B-B14F-4D97-AF65-F5344CB8AC3E}">
        <p14:creationId xmlns:p14="http://schemas.microsoft.com/office/powerpoint/2010/main" val="376890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0508-E8EB-DE4E-9B10-154524FA4A12}"/>
              </a:ext>
            </a:extLst>
          </p:cNvPr>
          <p:cNvSpPr txBox="1"/>
          <p:nvPr/>
        </p:nvSpPr>
        <p:spPr>
          <a:xfrm>
            <a:off x="2736474" y="7358876"/>
            <a:ext cx="19699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sz="1600" dirty="0">
                <a:solidFill>
                  <a:schemeClr val="bg1"/>
                </a:solidFill>
                <a:latin typeface="Times" pitchFamily="2" charset="0"/>
                <a:cs typeface="Abadi" panose="020F0502020204030204" pitchFamily="34" charset="0"/>
              </a:rPr>
              <a:t>Editable field to add </a:t>
            </a:r>
            <a:r>
              <a:rPr lang="en-AU" dirty="0">
                <a:solidFill>
                  <a:schemeClr val="bg1"/>
                </a:solidFill>
                <a:latin typeface="Times" pitchFamily="2" charset="0"/>
                <a:cs typeface="Abadi" panose="020F0502020204030204" pitchFamily="34" charset="0"/>
              </a:rPr>
              <a:t>dealer</a:t>
            </a:r>
            <a:r>
              <a:rPr lang="en-AU" sz="1600" dirty="0">
                <a:solidFill>
                  <a:schemeClr val="bg1"/>
                </a:solidFill>
                <a:latin typeface="Times" pitchFamily="2" charset="0"/>
                <a:cs typeface="Abadi" panose="020F0502020204030204" pitchFamily="34" charset="0"/>
              </a:rPr>
              <a:t> contact details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6376F-A92C-1B43-B656-8D2700A0673C}"/>
              </a:ext>
            </a:extLst>
          </p:cNvPr>
          <p:cNvSpPr txBox="1"/>
          <p:nvPr/>
        </p:nvSpPr>
        <p:spPr>
          <a:xfrm>
            <a:off x="2722806" y="6764560"/>
            <a:ext cx="396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Times" pitchFamily="2" charset="0"/>
              </a:rPr>
              <a:t>Editable field to add offer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F2690-6DBB-1542-AD01-5D85C42E700F}"/>
              </a:ext>
            </a:extLst>
          </p:cNvPr>
          <p:cNvSpPr txBox="1"/>
          <p:nvPr/>
        </p:nvSpPr>
        <p:spPr>
          <a:xfrm>
            <a:off x="1074869" y="9548748"/>
            <a:ext cx="363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AU" dirty="0">
                <a:latin typeface="Times" pitchFamily="2" charset="0"/>
                <a:cs typeface="Abadi" panose="020F0502020204030204" pitchFamily="34" charset="0"/>
              </a:rPr>
              <a:t>Editable field to add logo</a:t>
            </a:r>
          </a:p>
        </p:txBody>
      </p:sp>
    </p:spTree>
    <p:extLst>
      <p:ext uri="{BB962C8B-B14F-4D97-AF65-F5344CB8AC3E}">
        <p14:creationId xmlns:p14="http://schemas.microsoft.com/office/powerpoint/2010/main" val="2964157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51</Words>
  <Application>Microsoft Macintosh PowerPoint</Application>
  <PresentationFormat>A4 Paper (210x297 mm)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Abadi MT Condensed Light</vt:lpstr>
      <vt:lpstr>Arial</vt:lpstr>
      <vt:lpstr>Calibri</vt:lpstr>
      <vt:lpstr>Calibri Light</vt:lpstr>
      <vt:lpstr>Helvetica</vt:lpstr>
      <vt:lpstr>Helvetica Black</vt:lpstr>
      <vt:lpstr>Times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Becker</dc:creator>
  <cp:lastModifiedBy>Kerry Becker</cp:lastModifiedBy>
  <cp:revision>1</cp:revision>
  <dcterms:created xsi:type="dcterms:W3CDTF">2019-05-28T05:11:48Z</dcterms:created>
  <dcterms:modified xsi:type="dcterms:W3CDTF">2019-05-28T05:18:05Z</dcterms:modified>
</cp:coreProperties>
</file>