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50067" autoAdjust="0"/>
  </p:normalViewPr>
  <p:slideViewPr>
    <p:cSldViewPr snapToGrid="0" snapToObjects="1">
      <p:cViewPr>
        <p:scale>
          <a:sx n="90" d="100"/>
          <a:sy n="90" d="100"/>
        </p:scale>
        <p:origin x="1832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3049-A328-8944-BEB1-818D8164D66D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0FD5-B8A6-AC43-9CA9-167122934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320" y="7905878"/>
            <a:ext cx="4380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 Black"/>
                <a:cs typeface="Arial Black"/>
              </a:rPr>
              <a:t>$1,995</a:t>
            </a:r>
            <a:endParaRPr lang="en-US" sz="60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873" y="9929658"/>
            <a:ext cx="399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Insert Dealership Name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Call us on 0000 0000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Insert Dealership Address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80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Black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Andrew Schreiber</cp:lastModifiedBy>
  <cp:revision>10</cp:revision>
  <dcterms:created xsi:type="dcterms:W3CDTF">2017-02-20T03:03:53Z</dcterms:created>
  <dcterms:modified xsi:type="dcterms:W3CDTF">2018-02-19T23:25:59Z</dcterms:modified>
</cp:coreProperties>
</file>