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99"/>
    <p:restoredTop sz="50067" autoAdjust="0"/>
  </p:normalViewPr>
  <p:slideViewPr>
    <p:cSldViewPr snapToGrid="0" snapToObjects="1">
      <p:cViewPr varScale="1">
        <p:scale>
          <a:sx n="82" d="100"/>
          <a:sy n="82" d="100"/>
        </p:scale>
        <p:origin x="2912" y="17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3049-A328-8944-BEB1-818D8164D66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320" y="7905878"/>
            <a:ext cx="438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Black"/>
                <a:cs typeface="Arial Black"/>
              </a:rPr>
              <a:t>$XXXX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873" y="9929658"/>
            <a:ext cx="399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Insert Dealership Name</a:t>
            </a:r>
          </a:p>
          <a:p>
            <a:r>
              <a:rPr lang="en-US" sz="1000" dirty="0">
                <a:solidFill>
                  <a:srgbClr val="FFFFFF"/>
                </a:solidFill>
              </a:rPr>
              <a:t>Call us on 0000 0000</a:t>
            </a:r>
          </a:p>
          <a:p>
            <a:r>
              <a:rPr lang="en-US" sz="1000" dirty="0">
                <a:solidFill>
                  <a:srgbClr val="FFFFFF"/>
                </a:solidFill>
              </a:rPr>
              <a:t>Insert Dealership Address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FAE73-EB09-DD49-BDFA-612973B61278}"/>
              </a:ext>
            </a:extLst>
          </p:cNvPr>
          <p:cNvSpPr txBox="1"/>
          <p:nvPr/>
        </p:nvSpPr>
        <p:spPr>
          <a:xfrm>
            <a:off x="1859797" y="9329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80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Paula Benson</cp:lastModifiedBy>
  <cp:revision>17</cp:revision>
  <dcterms:created xsi:type="dcterms:W3CDTF">2017-02-20T03:03:53Z</dcterms:created>
  <dcterms:modified xsi:type="dcterms:W3CDTF">2019-08-27T05:54:19Z</dcterms:modified>
</cp:coreProperties>
</file>