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8194" autoAdjust="0"/>
  </p:normalViewPr>
  <p:slideViewPr>
    <p:cSldViewPr snapToGrid="0" snapToObjects="1">
      <p:cViewPr varScale="1">
        <p:scale>
          <a:sx n="104" d="100"/>
          <a:sy n="104" d="100"/>
        </p:scale>
        <p:origin x="1384" y="208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3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7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6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6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7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59E5-E0D3-404C-8BB6-5C1CCF4D7141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04307" y="1045513"/>
            <a:ext cx="3365157" cy="104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1" dirty="0">
                <a:latin typeface="Zona Pro" panose="02010A03040002020004" pitchFamily="2" charset="0"/>
                <a:cs typeface="Audi Type Extended" panose="020B0507040202060203" pitchFamily="34" charset="0"/>
              </a:rPr>
              <a:t>Individual Protection Pricing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04308" y="2227685"/>
            <a:ext cx="3495675" cy="22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000" dirty="0">
                <a:latin typeface="Zona Pro ExtraLight" panose="02010A03040002020004" pitchFamily="2" charset="0"/>
                <a:cs typeface="Audi Type" panose="020B0503040202060203" pitchFamily="34" charset="0"/>
              </a:rPr>
              <a:t>HYDRO Surface Coating  		</a:t>
            </a:r>
            <a:r>
              <a:rPr lang="en-US" sz="1000" b="1" dirty="0">
                <a:latin typeface="Zona Pro ExtraLight" panose="02010A03040002020004" pitchFamily="2" charset="0"/>
                <a:cs typeface="Audi Type" panose="020B0503040202060203" pitchFamily="34" charset="0"/>
              </a:rPr>
              <a:t>$1,190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Zona Pro ExtraLight" panose="02010A03040002020004" pitchFamily="2" charset="0"/>
                <a:cs typeface="Audi Type" panose="020B0503040202060203" pitchFamily="34" charset="0"/>
              </a:rPr>
              <a:t>HYDRO Leather Coating 			</a:t>
            </a:r>
            <a:r>
              <a:rPr lang="en-US" sz="1000" b="1" dirty="0">
                <a:latin typeface="Zona Pro ExtraLight" panose="02010A03040002020004" pitchFamily="2" charset="0"/>
                <a:cs typeface="Audi Type" panose="020B0503040202060203" pitchFamily="34" charset="0"/>
              </a:rPr>
              <a:t>$695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Zona Pro ExtraLight" panose="02010A03040002020004" pitchFamily="2" charset="0"/>
                <a:cs typeface="Audi Type" panose="020B0503040202060203" pitchFamily="34" charset="0"/>
              </a:rPr>
              <a:t>HYDRO  Vinyl Coating 			</a:t>
            </a:r>
            <a:r>
              <a:rPr lang="en-US" sz="1000" b="1" dirty="0">
                <a:latin typeface="Zona Pro ExtraLight" panose="02010A03040002020004" pitchFamily="2" charset="0"/>
                <a:cs typeface="Audi Type" panose="020B0503040202060203" pitchFamily="34" charset="0"/>
              </a:rPr>
              <a:t>$695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Zona Pro ExtraLight" panose="02010A03040002020004" pitchFamily="2" charset="0"/>
                <a:cs typeface="Audi Type" panose="020B0503040202060203" pitchFamily="34" charset="0"/>
              </a:rPr>
              <a:t>HYDRO Fabric &amp; Carpet Coating		</a:t>
            </a:r>
            <a:r>
              <a:rPr lang="en-US" sz="1000" b="1" dirty="0">
                <a:latin typeface="Zona Pro ExtraLight" panose="02010A03040002020004" pitchFamily="2" charset="0"/>
                <a:cs typeface="Audi Type" panose="020B0503040202060203" pitchFamily="34" charset="0"/>
              </a:rPr>
              <a:t>$695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Zona Pro ExtraLight" panose="02010A03040002020004" pitchFamily="2" charset="0"/>
                <a:cs typeface="Audi Type" panose="020B0503040202060203" pitchFamily="34" charset="0"/>
              </a:rPr>
              <a:t>Window Film				</a:t>
            </a:r>
            <a:r>
              <a:rPr lang="en-US" sz="1000" b="1" dirty="0">
                <a:latin typeface="Zona Pro ExtraLight" panose="02010A03040002020004" pitchFamily="2" charset="0"/>
                <a:cs typeface="Audi Type" panose="020B0503040202060203" pitchFamily="34" charset="0"/>
              </a:rPr>
              <a:t>$495</a:t>
            </a:r>
          </a:p>
          <a:p>
            <a:pPr>
              <a:lnSpc>
                <a:spcPct val="200000"/>
              </a:lnSpc>
            </a:pPr>
            <a:r>
              <a:rPr lang="en-US" sz="1000" dirty="0" err="1">
                <a:latin typeface="Zona Pro ExtraLight" panose="02010A03040002020004" pitchFamily="2" charset="0"/>
                <a:cs typeface="Audi Type" panose="020B0503040202060203" pitchFamily="34" charset="0"/>
              </a:rPr>
              <a:t>StreetLegal</a:t>
            </a:r>
            <a:r>
              <a:rPr lang="en-US" sz="1000" dirty="0">
                <a:latin typeface="Zona Pro ExtraLight" panose="02010A03040002020004" pitchFamily="2" charset="0"/>
                <a:cs typeface="Audi Type" panose="020B0503040202060203" pitchFamily="34" charset="0"/>
              </a:rPr>
              <a:t> Window Film  		</a:t>
            </a:r>
            <a:r>
              <a:rPr lang="en-US" sz="1000" b="1" dirty="0">
                <a:latin typeface="Zona Pro ExtraLight" panose="02010A03040002020004" pitchFamily="2" charset="0"/>
                <a:cs typeface="Audi Type" panose="020B0503040202060203" pitchFamily="34" charset="0"/>
              </a:rPr>
              <a:t>$595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Zona Pro ExtraLight" panose="02010A03040002020004" pitchFamily="2" charset="0"/>
                <a:cs typeface="Audi Type" panose="020B0503040202060203" pitchFamily="34" charset="0"/>
              </a:rPr>
              <a:t>Cancer Council Endorsed Window Film	</a:t>
            </a:r>
            <a:r>
              <a:rPr lang="en-US" sz="1000" b="1" dirty="0">
                <a:latin typeface="Zona Pro ExtraLight" panose="02010A03040002020004" pitchFamily="2" charset="0"/>
                <a:cs typeface="Audi Type" panose="020B0503040202060203" pitchFamily="34" charset="0"/>
              </a:rPr>
              <a:t>$654</a:t>
            </a:r>
          </a:p>
        </p:txBody>
      </p:sp>
    </p:spTree>
    <p:extLst>
      <p:ext uri="{BB962C8B-B14F-4D97-AF65-F5344CB8AC3E}">
        <p14:creationId xmlns:p14="http://schemas.microsoft.com/office/powerpoint/2010/main" val="297219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957" y="456361"/>
            <a:ext cx="3536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Zona Pro" panose="02010A03040002020004" pitchFamily="2" charset="0"/>
                <a:cs typeface="Audi Type Extended" panose="020B0507040202060203" pitchFamily="34" charset="0"/>
              </a:rPr>
              <a:t>Intro Pack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4503" y="390539"/>
            <a:ext cx="3593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Zona Pro" panose="02010A03040002020004" pitchFamily="2" charset="0"/>
                <a:cs typeface="Audi Type Extended" panose="020B0507040202060203" pitchFamily="34" charset="0"/>
              </a:rPr>
              <a:t>Protection Pack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48282" y="390539"/>
            <a:ext cx="3536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Zona Pro" panose="02010A03040002020004" pitchFamily="2" charset="0"/>
                <a:cs typeface="Audi Type Extended" panose="020B0507040202060203" pitchFamily="34" charset="0"/>
              </a:rPr>
              <a:t>Complete Pack</a:t>
            </a:r>
          </a:p>
        </p:txBody>
      </p:sp>
      <p:sp>
        <p:nvSpPr>
          <p:cNvPr id="8" name="Rectangle 7"/>
          <p:cNvSpPr/>
          <p:nvPr/>
        </p:nvSpPr>
        <p:spPr>
          <a:xfrm>
            <a:off x="3756273" y="6413992"/>
            <a:ext cx="3067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Zona Pro ExtraLight" panose="02010A03040002020004" pitchFamily="2" charset="0"/>
              </a:rPr>
              <a:t>Insert contact details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257" y="3651068"/>
            <a:ext cx="359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FFFFFF"/>
                </a:solidFill>
                <a:latin typeface="Zona Pro" panose="02010A03040002020004" pitchFamily="2" charset="0"/>
                <a:cs typeface="Audi Type Extended" panose="020B0507040202060203" pitchFamily="34" charset="0"/>
              </a:rPr>
              <a:t>$1795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651068"/>
            <a:ext cx="35584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Zona Pro" panose="02010A03040002020004" pitchFamily="2" charset="0"/>
                <a:cs typeface="Audi Type Extended" panose="020B0507040202060203" pitchFamily="34" charset="0"/>
              </a:rPr>
              <a:t>$</a:t>
            </a:r>
            <a:r>
              <a:rPr lang="en-AU" sz="2000" b="1" dirty="0">
                <a:solidFill>
                  <a:schemeClr val="bg1"/>
                </a:solidFill>
                <a:latin typeface="Zona Pro" panose="02010A03040002020004" pitchFamily="2" charset="0"/>
                <a:cs typeface="Audi Type Extended" panose="020B0507040202060203" pitchFamily="34" charset="0"/>
              </a:rPr>
              <a:t>1490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7913" y="3631290"/>
            <a:ext cx="35584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Zona Pro" panose="02010A03040002020004" pitchFamily="2" charset="0"/>
                <a:cs typeface="Audi Type Extended" panose="020B0507040202060203" pitchFamily="34" charset="0"/>
              </a:rPr>
              <a:t>$</a:t>
            </a:r>
            <a:r>
              <a:rPr lang="en-AU" sz="2000" b="1" dirty="0">
                <a:latin typeface="Zona Pro" panose="02010A03040002020004" pitchFamily="2" charset="0"/>
                <a:cs typeface="Audi Type Extended" panose="020B0507040202060203" pitchFamily="34" charset="0"/>
              </a:rPr>
              <a:t>1995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2957" y="1610769"/>
            <a:ext cx="2352560" cy="1601265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Zona Pro ExtraLight" panose="02010A03040002020004" pitchFamily="2" charset="0"/>
                <a:cs typeface="Audi Type" panose="020B0503040202060203" pitchFamily="34" charset="0"/>
              </a:rPr>
              <a:t>HYDRO Surface Coating</a:t>
            </a:r>
            <a:br>
              <a:rPr lang="en-US" sz="1400" dirty="0">
                <a:solidFill>
                  <a:schemeClr val="bg1"/>
                </a:solidFill>
                <a:latin typeface="Zona Pro ExtraLight" panose="02010A03040002020004" pitchFamily="2" charset="0"/>
                <a:cs typeface="Audi Type" panose="020B0503040202060203" pitchFamily="34" charset="0"/>
              </a:rPr>
            </a:br>
            <a:r>
              <a:rPr lang="pl-PL" sz="1400" b="1" dirty="0">
                <a:solidFill>
                  <a:schemeClr val="bg1"/>
                </a:solidFill>
                <a:latin typeface="Zona Pro ExtraLight" panose="02010A03040002020004" pitchFamily="2" charset="0"/>
                <a:cs typeface="Audi Type" panose="020B0503040202060203" pitchFamily="34" charset="0"/>
              </a:rPr>
              <a:t>+  </a:t>
            </a:r>
            <a:br>
              <a:rPr lang="pl-PL" sz="1400" b="1" dirty="0">
                <a:solidFill>
                  <a:schemeClr val="bg1"/>
                </a:solidFill>
                <a:latin typeface="Zona Pro ExtraLight" panose="02010A03040002020004" pitchFamily="2" charset="0"/>
                <a:cs typeface="Audi Type" panose="020B0503040202060203" pitchFamily="34" charset="0"/>
              </a:rPr>
            </a:br>
            <a:r>
              <a:rPr lang="pl-PL" sz="1400" b="1" dirty="0" err="1">
                <a:solidFill>
                  <a:schemeClr val="bg1"/>
                </a:solidFill>
                <a:latin typeface="Zona Pro ExtraLight" panose="02010A03040002020004" pitchFamily="2" charset="0"/>
                <a:cs typeface="Audi Type" panose="020B0503040202060203" pitchFamily="34" charset="0"/>
              </a:rPr>
              <a:t>Window</a:t>
            </a:r>
            <a:r>
              <a:rPr lang="pl-PL" sz="1400" b="1" dirty="0">
                <a:solidFill>
                  <a:schemeClr val="bg1"/>
                </a:solidFill>
                <a:latin typeface="Zona Pro ExtraLight" panose="02010A03040002020004" pitchFamily="2" charset="0"/>
                <a:cs typeface="Audi Type" panose="020B0503040202060203" pitchFamily="34" charset="0"/>
              </a:rPr>
              <a:t> Film </a:t>
            </a:r>
            <a:br>
              <a:rPr lang="pl-PL" sz="1400" b="1" dirty="0">
                <a:solidFill>
                  <a:schemeClr val="bg1"/>
                </a:solidFill>
                <a:latin typeface="Zona Pro ExtraLight" panose="02010A03040002020004" pitchFamily="2" charset="0"/>
                <a:cs typeface="Audi Type" panose="020B0503040202060203" pitchFamily="34" charset="0"/>
              </a:rPr>
            </a:br>
            <a:br>
              <a:rPr lang="en-US" sz="1400" b="1" dirty="0">
                <a:solidFill>
                  <a:schemeClr val="bg1"/>
                </a:solidFill>
                <a:latin typeface="Zona Pro ExtraLight" panose="02010A03040002020004" pitchFamily="2" charset="0"/>
                <a:cs typeface="Audi Type" panose="020B0503040202060203" pitchFamily="34" charset="0"/>
              </a:rPr>
            </a:br>
            <a:endParaRPr lang="en-US" sz="1400" b="1" dirty="0">
              <a:solidFill>
                <a:schemeClr val="bg1"/>
              </a:solidFill>
              <a:latin typeface="Zona Pro ExtraLight" panose="02010A03040002020004" pitchFamily="2" charset="0"/>
              <a:cs typeface="Audi Type" panose="020B0503040202060203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448282" y="1610769"/>
            <a:ext cx="2883772" cy="16942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1400" dirty="0">
                <a:latin typeface="Zona Pro ExtraLight" panose="02010A03040002020004" pitchFamily="2" charset="0"/>
                <a:cs typeface="Audi Type" panose="020B0503040202060203" pitchFamily="34" charset="0"/>
              </a:rPr>
              <a:t>Surface Coating</a:t>
            </a:r>
          </a:p>
          <a:p>
            <a:pPr algn="l">
              <a:lnSpc>
                <a:spcPct val="130000"/>
              </a:lnSpc>
            </a:pPr>
            <a:r>
              <a:rPr lang="cs-CZ" sz="1400" dirty="0">
                <a:latin typeface="Zona Pro ExtraLight" panose="02010A03040002020004" pitchFamily="2" charset="0"/>
                <a:cs typeface="Audi Type" panose="020B0503040202060203" pitchFamily="34" charset="0"/>
              </a:rPr>
              <a:t>Vinyl </a:t>
            </a:r>
            <a:r>
              <a:rPr lang="cs-CZ" sz="1400" dirty="0" err="1">
                <a:latin typeface="Zona Pro ExtraLight" panose="02010A03040002020004" pitchFamily="2" charset="0"/>
                <a:cs typeface="Audi Type" panose="020B0503040202060203" pitchFamily="34" charset="0"/>
              </a:rPr>
              <a:t>Conditioner</a:t>
            </a:r>
            <a:r>
              <a:rPr lang="cs-CZ" sz="1400" dirty="0">
                <a:latin typeface="Zona Pro ExtraLight" panose="02010A03040002020004" pitchFamily="2" charset="0"/>
                <a:cs typeface="Audi Type" panose="020B0503040202060203" pitchFamily="34" charset="0"/>
              </a:rPr>
              <a:t> </a:t>
            </a:r>
          </a:p>
          <a:p>
            <a:pPr algn="l">
              <a:lnSpc>
                <a:spcPct val="130000"/>
              </a:lnSpc>
            </a:pPr>
            <a:r>
              <a:rPr lang="en-US" sz="1400" dirty="0">
                <a:latin typeface="Zona Pro ExtraLight" panose="02010A03040002020004" pitchFamily="2" charset="0"/>
                <a:cs typeface="Audi Type" panose="020B0503040202060203" pitchFamily="34" charset="0"/>
              </a:rPr>
              <a:t>Leather Protection</a:t>
            </a:r>
          </a:p>
          <a:p>
            <a:pPr algn="l">
              <a:lnSpc>
                <a:spcPct val="130000"/>
              </a:lnSpc>
            </a:pPr>
            <a:r>
              <a:rPr lang="en-US" sz="1400" dirty="0">
                <a:latin typeface="Zona Pro ExtraLight" panose="02010A03040002020004" pitchFamily="2" charset="0"/>
                <a:cs typeface="Audi Type" panose="020B0503040202060203" pitchFamily="34" charset="0"/>
              </a:rPr>
              <a:t>Fabric &amp; Carpet Protector</a:t>
            </a:r>
          </a:p>
          <a:p>
            <a:pPr algn="l"/>
            <a:r>
              <a:rPr lang="pl-PL" sz="1400" dirty="0">
                <a:latin typeface="Zona Pro ExtraLight" panose="02010A03040002020004" pitchFamily="2" charset="0"/>
                <a:cs typeface="Audi Type" panose="020B0503040202060203" pitchFamily="34" charset="0"/>
              </a:rPr>
              <a:t>+ </a:t>
            </a:r>
            <a:br>
              <a:rPr lang="pl-PL" sz="1400" dirty="0">
                <a:latin typeface="Zona Pro ExtraLight" panose="02010A03040002020004" pitchFamily="2" charset="0"/>
                <a:cs typeface="Audi Type" panose="020B0503040202060203" pitchFamily="34" charset="0"/>
              </a:rPr>
            </a:br>
            <a:r>
              <a:rPr lang="pl-PL" sz="1400" dirty="0" err="1">
                <a:latin typeface="Zona Pro ExtraLight" panose="02010A03040002020004" pitchFamily="2" charset="0"/>
                <a:cs typeface="Audi Type" panose="020B0503040202060203" pitchFamily="34" charset="0"/>
              </a:rPr>
              <a:t>Window</a:t>
            </a:r>
            <a:r>
              <a:rPr lang="pl-PL" sz="1400" dirty="0">
                <a:latin typeface="Zona Pro ExtraLight" panose="02010A03040002020004" pitchFamily="2" charset="0"/>
                <a:cs typeface="Audi Type" panose="020B0503040202060203" pitchFamily="34" charset="0"/>
              </a:rPr>
              <a:t> Film </a:t>
            </a:r>
            <a:r>
              <a:rPr lang="pl-PL" sz="1400" b="1" dirty="0">
                <a:latin typeface="Zona Pro ExtraLight" panose="02010A03040002020004" pitchFamily="2" charset="0"/>
                <a:cs typeface="Audi Type" panose="020B0503040202060203" pitchFamily="34" charset="0"/>
              </a:rPr>
              <a:t> </a:t>
            </a:r>
          </a:p>
          <a:p>
            <a:pPr algn="l"/>
            <a:br>
              <a:rPr lang="en-US" sz="1400" dirty="0">
                <a:latin typeface="Zona Pro ExtraLight" panose="02010A03040002020004" pitchFamily="2" charset="0"/>
                <a:cs typeface="Audi Type" panose="020B0503040202060203" pitchFamily="34" charset="0"/>
              </a:rPr>
            </a:br>
            <a:endParaRPr lang="en-US" sz="1400" dirty="0">
              <a:latin typeface="Zona Pro ExtraLight" panose="02010A03040002020004" pitchFamily="2" charset="0"/>
              <a:cs typeface="Audi Type" panose="020B050304020206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9119" y="1610769"/>
            <a:ext cx="2934338" cy="13465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Zona Pro ExtraLight" panose="02010A03040002020004" pitchFamily="2" charset="0"/>
                <a:cs typeface="Audi Type" panose="020B0503040202060203" pitchFamily="34" charset="0"/>
              </a:rPr>
              <a:t>Surface Coating</a:t>
            </a:r>
          </a:p>
          <a:p>
            <a:pPr>
              <a:lnSpc>
                <a:spcPct val="150000"/>
              </a:lnSpc>
            </a:pPr>
            <a:r>
              <a:rPr lang="cs-CZ" sz="1400" dirty="0">
                <a:solidFill>
                  <a:schemeClr val="bg1"/>
                </a:solidFill>
                <a:latin typeface="Zona Pro ExtraLight" panose="02010A03040002020004" pitchFamily="2" charset="0"/>
                <a:cs typeface="Audi Type" panose="020B0503040202060203" pitchFamily="34" charset="0"/>
              </a:rPr>
              <a:t>Vinyl </a:t>
            </a:r>
            <a:r>
              <a:rPr lang="cs-CZ" sz="1400" dirty="0" err="1">
                <a:solidFill>
                  <a:schemeClr val="bg1"/>
                </a:solidFill>
                <a:latin typeface="Zona Pro ExtraLight" panose="02010A03040002020004" pitchFamily="2" charset="0"/>
                <a:cs typeface="Audi Type" panose="020B0503040202060203" pitchFamily="34" charset="0"/>
              </a:rPr>
              <a:t>Conditioner</a:t>
            </a:r>
            <a:r>
              <a:rPr lang="cs-CZ" sz="1400" dirty="0">
                <a:solidFill>
                  <a:schemeClr val="bg1"/>
                </a:solidFill>
                <a:latin typeface="Zona Pro ExtraLight" panose="02010A03040002020004" pitchFamily="2" charset="0"/>
                <a:cs typeface="Audi Type" panose="020B0503040202060203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Zona Pro ExtraLight" panose="02010A03040002020004" pitchFamily="2" charset="0"/>
                <a:cs typeface="Audi Type" panose="020B0503040202060203" pitchFamily="34" charset="0"/>
              </a:rPr>
              <a:t>Leather Protection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Zona Pro ExtraLight" panose="02010A03040002020004" pitchFamily="2" charset="0"/>
                <a:cs typeface="Audi Type" panose="020B0503040202060203" pitchFamily="34" charset="0"/>
              </a:rPr>
              <a:t>Fabric &amp; Carpet Protector</a:t>
            </a:r>
          </a:p>
        </p:txBody>
      </p:sp>
    </p:spTree>
    <p:extLst>
      <p:ext uri="{BB962C8B-B14F-4D97-AF65-F5344CB8AC3E}">
        <p14:creationId xmlns:p14="http://schemas.microsoft.com/office/powerpoint/2010/main" val="252812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108</Words>
  <Application>Microsoft Macintosh PowerPoint</Application>
  <PresentationFormat>Custom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Zona Pro</vt:lpstr>
      <vt:lpstr>Zona Pro ExtraLight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Kerry Becker</cp:lastModifiedBy>
  <cp:revision>8</cp:revision>
  <dcterms:created xsi:type="dcterms:W3CDTF">2017-02-19T22:54:36Z</dcterms:created>
  <dcterms:modified xsi:type="dcterms:W3CDTF">2021-03-03T01:33:24Z</dcterms:modified>
</cp:coreProperties>
</file>