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8194" autoAdjust="0"/>
  </p:normalViewPr>
  <p:slideViewPr>
    <p:cSldViewPr snapToGrid="0" snapToObjects="1">
      <p:cViewPr varScale="1">
        <p:scale>
          <a:sx n="116" d="100"/>
          <a:sy n="116" d="100"/>
        </p:scale>
        <p:origin x="1504" y="19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8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3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7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9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6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7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4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6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59E5-E0D3-404C-8BB6-5C1CCF4D7141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0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4307" y="582805"/>
            <a:ext cx="336515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Univers Condensed" panose="020B0506020202050204" pitchFamily="34" charset="0"/>
                <a:cs typeface="Audi Type Extended" panose="020B0507040202060203" pitchFamily="34" charset="0"/>
              </a:rPr>
              <a:t>INDIVIDUAL PROTECTION PRICING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4308" y="2381922"/>
            <a:ext cx="3495675" cy="220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000" dirty="0">
                <a:latin typeface="Univers" panose="020B0503020202020204" pitchFamily="34" charset="0"/>
                <a:cs typeface="Audi Type" panose="020B0503040202060203" pitchFamily="34" charset="0"/>
              </a:rPr>
              <a:t>HYDRO Surface Coating  			</a:t>
            </a:r>
            <a:r>
              <a:rPr lang="en-US" sz="1000" b="1" dirty="0">
                <a:latin typeface="Univers" panose="020B0503020202020204" pitchFamily="34" charset="0"/>
                <a:cs typeface="Audi Type" panose="020B0503040202060203" pitchFamily="34" charset="0"/>
              </a:rPr>
              <a:t>$1,190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Univers" panose="020B0503020202020204" pitchFamily="34" charset="0"/>
                <a:cs typeface="Audi Type" panose="020B0503040202060203" pitchFamily="34" charset="0"/>
              </a:rPr>
              <a:t>HYDRO Leather Coating 			</a:t>
            </a:r>
            <a:r>
              <a:rPr lang="en-US" sz="1000" b="1" dirty="0">
                <a:latin typeface="Univers" panose="020B0503020202020204" pitchFamily="34" charset="0"/>
                <a:cs typeface="Audi Type" panose="020B0503040202060203" pitchFamily="34" charset="0"/>
              </a:rPr>
              <a:t>$695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Univers" panose="020B0503020202020204" pitchFamily="34" charset="0"/>
                <a:cs typeface="Audi Type" panose="020B0503040202060203" pitchFamily="34" charset="0"/>
              </a:rPr>
              <a:t>HYDRO  Vinyl Coating 			</a:t>
            </a:r>
            <a:r>
              <a:rPr lang="en-US" sz="1000" b="1" dirty="0">
                <a:latin typeface="Univers" panose="020B0503020202020204" pitchFamily="34" charset="0"/>
                <a:cs typeface="Audi Type" panose="020B0503040202060203" pitchFamily="34" charset="0"/>
              </a:rPr>
              <a:t>$695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Univers" panose="020B0503020202020204" pitchFamily="34" charset="0"/>
                <a:cs typeface="Audi Type" panose="020B0503040202060203" pitchFamily="34" charset="0"/>
              </a:rPr>
              <a:t>HYDRO Fabric &amp; Carpet Coating		</a:t>
            </a:r>
            <a:r>
              <a:rPr lang="en-US" sz="1000" b="1" dirty="0">
                <a:latin typeface="Univers" panose="020B0503020202020204" pitchFamily="34" charset="0"/>
                <a:cs typeface="Audi Type" panose="020B0503040202060203" pitchFamily="34" charset="0"/>
              </a:rPr>
              <a:t>$695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Univers" panose="020B0503020202020204" pitchFamily="34" charset="0"/>
                <a:cs typeface="Audi Type" panose="020B0503040202060203" pitchFamily="34" charset="0"/>
              </a:rPr>
              <a:t>Window Film				</a:t>
            </a:r>
            <a:r>
              <a:rPr lang="en-US" sz="1000" b="1" dirty="0">
                <a:latin typeface="Univers" panose="020B0503020202020204" pitchFamily="34" charset="0"/>
                <a:cs typeface="Audi Type" panose="020B0503040202060203" pitchFamily="34" charset="0"/>
              </a:rPr>
              <a:t>$495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latin typeface="Univers" panose="020B0503020202020204" pitchFamily="34" charset="0"/>
                <a:cs typeface="Audi Type" panose="020B0503040202060203" pitchFamily="34" charset="0"/>
              </a:rPr>
              <a:t>StreetLegal</a:t>
            </a:r>
            <a:r>
              <a:rPr lang="en-US" sz="1000" dirty="0">
                <a:latin typeface="Univers" panose="020B0503020202020204" pitchFamily="34" charset="0"/>
                <a:cs typeface="Audi Type" panose="020B0503040202060203" pitchFamily="34" charset="0"/>
              </a:rPr>
              <a:t> Window Film  		</a:t>
            </a:r>
            <a:r>
              <a:rPr lang="en-US" sz="1000" b="1" dirty="0">
                <a:latin typeface="Univers" panose="020B0503020202020204" pitchFamily="34" charset="0"/>
                <a:cs typeface="Audi Type" panose="020B0503040202060203" pitchFamily="34" charset="0"/>
              </a:rPr>
              <a:t>$595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Univers" panose="020B0503020202020204" pitchFamily="34" charset="0"/>
                <a:cs typeface="Audi Type" panose="020B0503040202060203" pitchFamily="34" charset="0"/>
              </a:rPr>
              <a:t>Cancer Council Endorsed Window Film	</a:t>
            </a:r>
            <a:r>
              <a:rPr lang="en-US" sz="1000" b="1" dirty="0">
                <a:latin typeface="Univers" panose="020B0503020202020204" pitchFamily="34" charset="0"/>
                <a:cs typeface="Audi Type" panose="020B0503040202060203" pitchFamily="34" charset="0"/>
              </a:rPr>
              <a:t>$654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703D59-017C-024F-810A-6E09B4593E69}"/>
              </a:ext>
            </a:extLst>
          </p:cNvPr>
          <p:cNvSpPr/>
          <p:nvPr/>
        </p:nvSpPr>
        <p:spPr>
          <a:xfrm>
            <a:off x="3756273" y="5690471"/>
            <a:ext cx="30671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Univers" panose="020B0503020202020204" pitchFamily="34" charset="0"/>
              </a:rPr>
              <a:t>Insert contact details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542D4E-E67B-964F-9D8A-563CB94DED47}"/>
              </a:ext>
            </a:extLst>
          </p:cNvPr>
          <p:cNvSpPr/>
          <p:nvPr/>
        </p:nvSpPr>
        <p:spPr>
          <a:xfrm>
            <a:off x="3756273" y="4941324"/>
            <a:ext cx="30671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Univers" panose="020B0503020202020204" pitchFamily="34" charset="0"/>
              </a:rPr>
              <a:t>Insert dealer name</a:t>
            </a:r>
          </a:p>
        </p:txBody>
      </p:sp>
    </p:spTree>
    <p:extLst>
      <p:ext uri="{BB962C8B-B14F-4D97-AF65-F5344CB8AC3E}">
        <p14:creationId xmlns:p14="http://schemas.microsoft.com/office/powerpoint/2010/main" val="297219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4" y="737427"/>
            <a:ext cx="3168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Univers Condensed" panose="020B0506020202050204" pitchFamily="34" charset="0"/>
                <a:cs typeface="Audi Type Extended" panose="020B0507040202060203" pitchFamily="34" charset="0"/>
              </a:rPr>
              <a:t>INTRO PACK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972" y="745121"/>
            <a:ext cx="3168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Univers Condensed" panose="020B0506020202050204" pitchFamily="34" charset="0"/>
                <a:cs typeface="Audi Type Extended" panose="020B0507040202060203" pitchFamily="34" charset="0"/>
              </a:rPr>
              <a:t>PROTECTION PACK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8495" y="737427"/>
            <a:ext cx="3168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Univers Condensed" panose="020B0506020202050204" pitchFamily="34" charset="0"/>
                <a:cs typeface="Audi Type Extended" panose="020B0507040202060203" pitchFamily="34" charset="0"/>
              </a:rPr>
              <a:t>COMPLETE PACK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91257" y="3806483"/>
            <a:ext cx="3597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Univers Condensed" panose="020B0506020202050204" pitchFamily="34" charset="0"/>
                <a:cs typeface="Audi Type Extended" panose="020B0507040202060203" pitchFamily="34" charset="0"/>
              </a:rPr>
              <a:t>$1795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806483"/>
            <a:ext cx="3558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Univers Condensed" panose="020B0506020202050204" pitchFamily="34" charset="0"/>
                <a:cs typeface="Audi Type Extended" panose="020B0507040202060203" pitchFamily="34" charset="0"/>
              </a:rPr>
              <a:t>$1490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27913" y="3786705"/>
            <a:ext cx="3558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Univers Condensed" panose="020B0506020202050204" pitchFamily="34" charset="0"/>
                <a:cs typeface="Audi Type Extended" panose="020B0507040202060203" pitchFamily="34" charset="0"/>
              </a:rPr>
              <a:t>$1995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1524" y="1864157"/>
            <a:ext cx="3168621" cy="1601265"/>
          </a:xfrm>
          <a:prstGeom prst="rect">
            <a:avLst/>
          </a:prstGeom>
        </p:spPr>
        <p:txBody>
          <a:bodyPr vert="horz" lIns="104287" tIns="52144" rIns="104287" bIns="52144" rtlCol="0" anchor="t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  <a:t>HYDRO Surface Coating</a:t>
            </a:r>
            <a:b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</a:br>
            <a:r>
              <a:rPr lang="pl-PL" sz="1400" dirty="0">
                <a:latin typeface="Univers" panose="020B0503020202020204" pitchFamily="34" charset="0"/>
                <a:cs typeface="Audi Type" panose="020B0503040202060203" pitchFamily="34" charset="0"/>
              </a:rPr>
              <a:t>+  </a:t>
            </a:r>
            <a:br>
              <a:rPr lang="pl-PL" sz="1400" dirty="0">
                <a:latin typeface="Univers" panose="020B0503020202020204" pitchFamily="34" charset="0"/>
                <a:cs typeface="Audi Type" panose="020B0503040202060203" pitchFamily="34" charset="0"/>
              </a:rPr>
            </a:br>
            <a:r>
              <a:rPr lang="pl-PL" sz="1400" dirty="0" err="1">
                <a:latin typeface="Univers" panose="020B0503020202020204" pitchFamily="34" charset="0"/>
                <a:cs typeface="Audi Type" panose="020B0503040202060203" pitchFamily="34" charset="0"/>
              </a:rPr>
              <a:t>Window</a:t>
            </a:r>
            <a:r>
              <a:rPr lang="pl-PL" sz="1400" dirty="0">
                <a:latin typeface="Univers" panose="020B0503020202020204" pitchFamily="34" charset="0"/>
                <a:cs typeface="Audi Type" panose="020B0503040202060203" pitchFamily="34" charset="0"/>
              </a:rPr>
              <a:t> Film </a:t>
            </a:r>
            <a:br>
              <a:rPr lang="pl-PL" sz="1400" dirty="0">
                <a:latin typeface="Univers" panose="020B0503020202020204" pitchFamily="34" charset="0"/>
                <a:cs typeface="Audi Type" panose="020B0503040202060203" pitchFamily="34" charset="0"/>
              </a:rPr>
            </a:br>
            <a:b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</a:br>
            <a:endParaRPr lang="en-US" sz="1400" dirty="0">
              <a:latin typeface="Univers" panose="020B0503020202020204" pitchFamily="34" charset="0"/>
              <a:cs typeface="Audi Type" panose="020B0503040202060203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284427" y="1864157"/>
            <a:ext cx="3168619" cy="16942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  <a:t>Surface Coating</a:t>
            </a:r>
          </a:p>
          <a:p>
            <a:pPr>
              <a:lnSpc>
                <a:spcPct val="130000"/>
              </a:lnSpc>
            </a:pPr>
            <a:r>
              <a:rPr lang="cs-CZ" sz="1400" dirty="0">
                <a:latin typeface="Univers" panose="020B0503020202020204" pitchFamily="34" charset="0"/>
                <a:cs typeface="Audi Type" panose="020B0503040202060203" pitchFamily="34" charset="0"/>
              </a:rPr>
              <a:t>Vinyl </a:t>
            </a:r>
            <a:r>
              <a:rPr lang="cs-CZ" sz="1400" dirty="0" err="1">
                <a:latin typeface="Univers" panose="020B0503020202020204" pitchFamily="34" charset="0"/>
                <a:cs typeface="Audi Type" panose="020B0503040202060203" pitchFamily="34" charset="0"/>
              </a:rPr>
              <a:t>Conditioner</a:t>
            </a:r>
            <a:r>
              <a:rPr lang="cs-CZ" sz="1400" dirty="0">
                <a:latin typeface="Univers" panose="020B0503020202020204" pitchFamily="34" charset="0"/>
                <a:cs typeface="Audi Type" panose="020B0503040202060203" pitchFamily="34" charset="0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  <a:t>Leather Protection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  <a:t>Fabric &amp; Carpet Protector</a:t>
            </a:r>
          </a:p>
          <a:p>
            <a:r>
              <a:rPr lang="pl-PL" sz="1400" dirty="0">
                <a:latin typeface="Univers" panose="020B0503020202020204" pitchFamily="34" charset="0"/>
                <a:cs typeface="Audi Type" panose="020B0503040202060203" pitchFamily="34" charset="0"/>
              </a:rPr>
              <a:t>+ </a:t>
            </a:r>
            <a:br>
              <a:rPr lang="pl-PL" sz="1400" dirty="0">
                <a:latin typeface="Univers" panose="020B0503020202020204" pitchFamily="34" charset="0"/>
                <a:cs typeface="Audi Type" panose="020B0503040202060203" pitchFamily="34" charset="0"/>
              </a:rPr>
            </a:br>
            <a:r>
              <a:rPr lang="pl-PL" sz="1400" dirty="0" err="1">
                <a:latin typeface="Univers" panose="020B0503020202020204" pitchFamily="34" charset="0"/>
                <a:cs typeface="Audi Type" panose="020B0503040202060203" pitchFamily="34" charset="0"/>
              </a:rPr>
              <a:t>Window</a:t>
            </a:r>
            <a:r>
              <a:rPr lang="pl-PL" sz="1400" dirty="0">
                <a:latin typeface="Univers" panose="020B0503020202020204" pitchFamily="34" charset="0"/>
                <a:cs typeface="Audi Type" panose="020B0503040202060203" pitchFamily="34" charset="0"/>
              </a:rPr>
              <a:t> Film </a:t>
            </a:r>
            <a:r>
              <a:rPr lang="pl-PL" sz="1400" b="1" dirty="0">
                <a:latin typeface="Univers" panose="020B0503020202020204" pitchFamily="34" charset="0"/>
                <a:cs typeface="Audi Type" panose="020B0503040202060203" pitchFamily="34" charset="0"/>
              </a:rPr>
              <a:t> </a:t>
            </a:r>
          </a:p>
          <a:p>
            <a:b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</a:br>
            <a:endParaRPr lang="en-US" sz="1400" dirty="0">
              <a:latin typeface="Univers" panose="020B0503020202020204" pitchFamily="34" charset="0"/>
              <a:cs typeface="Audi Type" panose="020B050304020206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49972" y="1864157"/>
            <a:ext cx="3168621" cy="13465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  <a:t>Surface Coating</a:t>
            </a:r>
          </a:p>
          <a:p>
            <a:pPr algn="ctr">
              <a:lnSpc>
                <a:spcPct val="150000"/>
              </a:lnSpc>
            </a:pPr>
            <a:r>
              <a:rPr lang="cs-CZ" sz="1400" dirty="0">
                <a:latin typeface="Univers" panose="020B0503020202020204" pitchFamily="34" charset="0"/>
                <a:cs typeface="Audi Type" panose="020B0503040202060203" pitchFamily="34" charset="0"/>
              </a:rPr>
              <a:t>Vinyl </a:t>
            </a:r>
            <a:r>
              <a:rPr lang="cs-CZ" sz="1400" dirty="0" err="1">
                <a:latin typeface="Univers" panose="020B0503020202020204" pitchFamily="34" charset="0"/>
                <a:cs typeface="Audi Type" panose="020B0503040202060203" pitchFamily="34" charset="0"/>
              </a:rPr>
              <a:t>Conditioner</a:t>
            </a:r>
            <a:r>
              <a:rPr lang="cs-CZ" sz="1400" dirty="0">
                <a:latin typeface="Univers" panose="020B0503020202020204" pitchFamily="34" charset="0"/>
                <a:cs typeface="Audi Type" panose="020B0503040202060203" pitchFamily="34" charset="0"/>
              </a:rPr>
              <a:t> 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  <a:t>Leather Protection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Univers" panose="020B0503020202020204" pitchFamily="34" charset="0"/>
                <a:cs typeface="Audi Type" panose="020B0503040202060203" pitchFamily="34" charset="0"/>
              </a:rPr>
              <a:t>Fabric &amp; Carpet Protector</a:t>
            </a:r>
          </a:p>
        </p:txBody>
      </p:sp>
    </p:spTree>
    <p:extLst>
      <p:ext uri="{BB962C8B-B14F-4D97-AF65-F5344CB8AC3E}">
        <p14:creationId xmlns:p14="http://schemas.microsoft.com/office/powerpoint/2010/main" val="252812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112</Words>
  <Application>Microsoft Macintosh PowerPoint</Application>
  <PresentationFormat>Custom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Univers</vt:lpstr>
      <vt:lpstr>Univers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Zulic</dc:creator>
  <cp:lastModifiedBy>Kerry Becker</cp:lastModifiedBy>
  <cp:revision>9</cp:revision>
  <dcterms:created xsi:type="dcterms:W3CDTF">2017-02-19T22:54:36Z</dcterms:created>
  <dcterms:modified xsi:type="dcterms:W3CDTF">2021-03-03T01:34:12Z</dcterms:modified>
</cp:coreProperties>
</file>