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2728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0B0-D5FB-A04C-B033-54209E3D0E4F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5560" y="7082818"/>
            <a:ext cx="24783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Get HYDRO +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Cancer Council Auto Tint</a:t>
            </a:r>
          </a:p>
          <a:p>
            <a:pPr algn="ctr"/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</a:br>
            <a:r>
              <a:rPr lang="en-US" sz="2400" dirty="0">
                <a:latin typeface="+mj-lt"/>
                <a:cs typeface="Arial"/>
              </a:rPr>
              <a:t>FOR ONLY</a:t>
            </a:r>
          </a:p>
          <a:p>
            <a:pPr algn="ctr"/>
            <a:r>
              <a:rPr lang="en-US" sz="2400" dirty="0">
                <a:latin typeface="+mj-lt"/>
                <a:cs typeface="Arial"/>
              </a:rPr>
              <a:t>$XXX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2200" y="9493855"/>
            <a:ext cx="1604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Dealership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1826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5</cp:revision>
  <dcterms:created xsi:type="dcterms:W3CDTF">2017-05-01T04:48:00Z</dcterms:created>
  <dcterms:modified xsi:type="dcterms:W3CDTF">2021-04-16T01:40:26Z</dcterms:modified>
</cp:coreProperties>
</file>