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37" autoAdjust="0"/>
    <p:restoredTop sz="94714"/>
  </p:normalViewPr>
  <p:slideViewPr>
    <p:cSldViewPr snapToGrid="0" snapToObjects="1">
      <p:cViewPr varScale="1">
        <p:scale>
          <a:sx n="97" d="100"/>
          <a:sy n="97" d="100"/>
        </p:scale>
        <p:origin x="3352" y="216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20B0-D5FB-A04C-B033-54209E3D0E4F}" type="datetimeFigureOut">
              <a:rPr lang="en-US" smtClean="0"/>
              <a:t>8/28/18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92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20B0-D5FB-A04C-B033-54209E3D0E4F}" type="datetimeFigureOut">
              <a:rPr lang="en-US" smtClean="0"/>
              <a:t>8/28/18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5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20B0-D5FB-A04C-B033-54209E3D0E4F}" type="datetimeFigureOut">
              <a:rPr lang="en-US" smtClean="0"/>
              <a:t>8/28/18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9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20B0-D5FB-A04C-B033-54209E3D0E4F}" type="datetimeFigureOut">
              <a:rPr lang="en-US" smtClean="0"/>
              <a:t>8/28/18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2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20B0-D5FB-A04C-B033-54209E3D0E4F}" type="datetimeFigureOut">
              <a:rPr lang="en-US" smtClean="0"/>
              <a:t>8/28/18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14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20B0-D5FB-A04C-B033-54209E3D0E4F}" type="datetimeFigureOut">
              <a:rPr lang="en-US" smtClean="0"/>
              <a:t>8/28/18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4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20B0-D5FB-A04C-B033-54209E3D0E4F}" type="datetimeFigureOut">
              <a:rPr lang="en-US" smtClean="0"/>
              <a:t>8/28/18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73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20B0-D5FB-A04C-B033-54209E3D0E4F}" type="datetimeFigureOut">
              <a:rPr lang="en-US" smtClean="0"/>
              <a:t>8/28/18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65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20B0-D5FB-A04C-B033-54209E3D0E4F}" type="datetimeFigureOut">
              <a:rPr lang="en-US" smtClean="0"/>
              <a:t>8/28/18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80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20B0-D5FB-A04C-B033-54209E3D0E4F}" type="datetimeFigureOut">
              <a:rPr lang="en-US" smtClean="0"/>
              <a:t>8/28/18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73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20B0-D5FB-A04C-B033-54209E3D0E4F}" type="datetimeFigureOut">
              <a:rPr lang="en-US" smtClean="0"/>
              <a:t>8/28/18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9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320B0-D5FB-A04C-B033-54209E3D0E4F}" type="datetimeFigureOut">
              <a:rPr lang="en-US" smtClean="0"/>
              <a:t>8/28/18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0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0F9550-DA4E-3845-97E4-832DA08C8E61}"/>
              </a:ext>
            </a:extLst>
          </p:cNvPr>
          <p:cNvSpPr/>
          <p:nvPr/>
        </p:nvSpPr>
        <p:spPr>
          <a:xfrm>
            <a:off x="327842" y="6417185"/>
            <a:ext cx="3235933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ALL-ROUND PROTECTION 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PACK </a:t>
            </a:r>
          </a:p>
          <a:p>
            <a:pPr lvl="0"/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Wingdings" pitchFamily="2" charset="2"/>
              <a:buChar char="ü"/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Protektiv HYDRO Paint Surface Coating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Protektiv HYDRO Complete Interior Coating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Year Schmick Scratch &amp; Dent Assist Membership</a:t>
            </a:r>
            <a:endParaRPr lang="en-US" sz="1000" b="1" u="sng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FREE GIFT: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 Film </a:t>
            </a:r>
          </a:p>
          <a:p>
            <a:pPr lvl="0"/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valued at $</a:t>
            </a:r>
            <a:r>
              <a:rPr lang="en-AU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</a:p>
          <a:p>
            <a:endParaRPr lang="en-AU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$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r>
              <a:rPr lang="en-AU" sz="2200" b="1" dirty="0">
                <a:solidFill>
                  <a:schemeClr val="bg1"/>
                </a:solidFill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SAVE $XXX</a:t>
            </a:r>
            <a:endParaRPr lang="en-US" sz="2200" b="1" dirty="0">
              <a:solidFill>
                <a:schemeClr val="bg1"/>
              </a:solidFill>
              <a:highlight>
                <a:srgbClr val="800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85CAFD-8480-2347-8B27-9AA24412627C}"/>
              </a:ext>
            </a:extLst>
          </p:cNvPr>
          <p:cNvSpPr/>
          <p:nvPr/>
        </p:nvSpPr>
        <p:spPr>
          <a:xfrm>
            <a:off x="217069" y="9020135"/>
            <a:ext cx="685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HURRY, </a:t>
            </a:r>
            <a:r>
              <a:rPr lang="en-US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OFFERS ARE ONLY AVAILABLE ON [DAY/DATE]!</a:t>
            </a:r>
            <a:endParaRPr lang="en-AU" sz="2000" i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F6E254-E5E4-FF45-8654-79C8A67518A6}"/>
              </a:ext>
            </a:extLst>
          </p:cNvPr>
          <p:cNvSpPr/>
          <p:nvPr/>
        </p:nvSpPr>
        <p:spPr>
          <a:xfrm>
            <a:off x="3987924" y="6417185"/>
            <a:ext cx="33009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ESSENTIALS PACK</a:t>
            </a:r>
            <a:endParaRPr lang="en-US" sz="1500" b="1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C0C0C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Wingdings" pitchFamily="2" charset="2"/>
              <a:buChar char="ü"/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Protektiv HYDRO Paint Surface Coating 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Protektiv HYDRO Complete Interior Coating</a:t>
            </a:r>
          </a:p>
          <a:p>
            <a:pPr marL="171450" lvl="0" indent="-171450">
              <a:buFont typeface="Wingdings" pitchFamily="2" charset="2"/>
              <a:buChar char="ü"/>
            </a:pP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FREE GIFT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Year Schmick </a:t>
            </a:r>
            <a:b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Scratch &amp; Dent Assist Membership </a:t>
            </a:r>
          </a:p>
          <a:p>
            <a:pPr lvl="0"/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valued at $</a:t>
            </a:r>
            <a:r>
              <a:rPr lang="en-AU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endParaRPr lang="en-US" sz="11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$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r>
              <a:rPr lang="en-AU" sz="2200" b="1" dirty="0">
                <a:solidFill>
                  <a:schemeClr val="bg1"/>
                </a:solidFill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SAVE $XXX</a:t>
            </a:r>
            <a:endParaRPr lang="en-US" sz="2200" b="1" dirty="0">
              <a:solidFill>
                <a:schemeClr val="bg1"/>
              </a:solidFill>
              <a:highlight>
                <a:srgbClr val="800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0B417B-58DF-5B43-B91C-7E9BDFC7504C}"/>
              </a:ext>
            </a:extLst>
          </p:cNvPr>
          <p:cNvSpPr/>
          <p:nvPr/>
        </p:nvSpPr>
        <p:spPr>
          <a:xfrm>
            <a:off x="327842" y="10014952"/>
            <a:ext cx="3660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TO OUR AFTERMARKET CONSULTANT </a:t>
            </a:r>
            <a:br>
              <a:rPr lang="en-US" sz="12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THE SAVINGS ON THESE DEALS!</a:t>
            </a:r>
            <a:endParaRPr lang="en-AU" sz="12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E2054D-90B6-F340-92A7-84AA3C602156}"/>
              </a:ext>
            </a:extLst>
          </p:cNvPr>
          <p:cNvSpPr/>
          <p:nvPr/>
        </p:nvSpPr>
        <p:spPr>
          <a:xfrm>
            <a:off x="4528386" y="10076507"/>
            <a:ext cx="25466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[INSERT CONSULTANT’S NAME </a:t>
            </a:r>
          </a:p>
          <a:p>
            <a:pPr algn="r"/>
            <a:r>
              <a:rPr lang="en-US" sz="1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PHONE NUMBER]</a:t>
            </a:r>
            <a:endParaRPr lang="en-AU" sz="1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378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4573" y="10308053"/>
            <a:ext cx="55854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Dealership Contact Details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B072F6-2983-1E42-95F0-1A0413939381}"/>
              </a:ext>
            </a:extLst>
          </p:cNvPr>
          <p:cNvSpPr/>
          <p:nvPr/>
        </p:nvSpPr>
        <p:spPr>
          <a:xfrm>
            <a:off x="503859" y="7384175"/>
            <a:ext cx="2093976" cy="2685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PLATINUM PACK</a:t>
            </a:r>
          </a:p>
          <a:p>
            <a:pPr lvl="0"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Protektiv HYDRO </a:t>
            </a:r>
          </a:p>
          <a:p>
            <a:pPr lvl="0"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Paint Surface Coating</a:t>
            </a:r>
          </a:p>
          <a:p>
            <a:pPr lvl="0"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</a:p>
          <a:p>
            <a:pPr lvl="0"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Protektiv HYDRO </a:t>
            </a:r>
          </a:p>
          <a:p>
            <a:pPr lvl="0"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Complete Interior Coating</a:t>
            </a:r>
          </a:p>
          <a:p>
            <a:pPr lvl="0"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</a:p>
          <a:p>
            <a:pPr lvl="0"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5 Year Schmick Scratch &amp; Dent Assist Membership</a:t>
            </a:r>
            <a:endParaRPr lang="en-US" sz="1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</a:p>
          <a:p>
            <a:pPr lvl="0"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FREE GIFT:</a:t>
            </a:r>
          </a:p>
          <a:p>
            <a:pPr lvl="0"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Window Film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valued at $</a:t>
            </a:r>
            <a:r>
              <a:rPr lang="en-AU" sz="1000" i="1" dirty="0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</a:p>
          <a:p>
            <a:pPr algn="ctr"/>
            <a:endParaRPr lang="en-A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ONLY $</a:t>
            </a:r>
            <a:r>
              <a:rPr lang="en-US" sz="2000" b="1" dirty="0" err="1">
                <a:solidFill>
                  <a:schemeClr val="bg1"/>
                </a:solidFill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AU" sz="2800" b="1" dirty="0">
              <a:solidFill>
                <a:schemeClr val="bg1"/>
              </a:solidFill>
              <a:highlight>
                <a:srgbClr val="800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AE899B-5C92-2E42-BDDE-3DE65926BDCB}"/>
              </a:ext>
            </a:extLst>
          </p:cNvPr>
          <p:cNvSpPr/>
          <p:nvPr/>
        </p:nvSpPr>
        <p:spPr>
          <a:xfrm>
            <a:off x="543615" y="6514705"/>
            <a:ext cx="6550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To celebrate our annual event, we’re offering package deals on vehicle protection products for your new vehicle.</a:t>
            </a:r>
            <a:endParaRPr lang="en-AU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1803E6-1241-CD44-9E57-73332A1796FC}"/>
              </a:ext>
            </a:extLst>
          </p:cNvPr>
          <p:cNvSpPr/>
          <p:nvPr/>
        </p:nvSpPr>
        <p:spPr>
          <a:xfrm>
            <a:off x="2677322" y="7384175"/>
            <a:ext cx="20939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GOLD PACK</a:t>
            </a:r>
          </a:p>
          <a:p>
            <a:pPr lvl="0"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Protektiv HYDRO </a:t>
            </a:r>
          </a:p>
          <a:p>
            <a:pPr lvl="0"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Paint Surface Coating</a:t>
            </a:r>
          </a:p>
          <a:p>
            <a:pPr lvl="0"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</a:p>
          <a:p>
            <a:pPr lvl="0"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Protektiv HYDRO </a:t>
            </a:r>
          </a:p>
          <a:p>
            <a:pPr lvl="0"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Complete Interior Coating</a:t>
            </a:r>
          </a:p>
          <a:p>
            <a:pPr lvl="0"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</a:p>
          <a:p>
            <a:pPr lvl="0"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FREE GIFT: </a:t>
            </a:r>
          </a:p>
          <a:p>
            <a:pPr lvl="0"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Choose from either </a:t>
            </a:r>
          </a:p>
          <a:p>
            <a:pPr lvl="0"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Window Film </a:t>
            </a:r>
          </a:p>
          <a:p>
            <a:pPr algn="ctr"/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valued at $</a:t>
            </a:r>
            <a:r>
              <a:rPr lang="en-AU" sz="1000" i="1" dirty="0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</a:p>
          <a:p>
            <a:pPr algn="ctr"/>
            <a:r>
              <a:rPr lang="en-AU" sz="1000" i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5 Year Schmick Scratch &amp; Dent Assist Membership</a:t>
            </a:r>
          </a:p>
          <a:p>
            <a:pPr algn="ctr"/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valued at $</a:t>
            </a:r>
            <a:r>
              <a:rPr lang="en-AU" sz="1050" i="1" dirty="0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endParaRPr lang="en-US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ONLY $</a:t>
            </a:r>
            <a:r>
              <a:rPr lang="en-US" sz="2000" b="1" dirty="0" err="1">
                <a:solidFill>
                  <a:schemeClr val="bg1"/>
                </a:solidFill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AU" sz="2800" b="1" dirty="0">
              <a:solidFill>
                <a:schemeClr val="bg1"/>
              </a:solidFill>
              <a:highlight>
                <a:srgbClr val="800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104E25-C2A6-4B43-98B1-63245C1F61E7}"/>
              </a:ext>
            </a:extLst>
          </p:cNvPr>
          <p:cNvSpPr/>
          <p:nvPr/>
        </p:nvSpPr>
        <p:spPr>
          <a:xfrm>
            <a:off x="4905649" y="7384175"/>
            <a:ext cx="2093976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SILVER PACK</a:t>
            </a:r>
          </a:p>
          <a:p>
            <a:pPr lvl="0"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Protektiv HYDRO </a:t>
            </a:r>
          </a:p>
          <a:p>
            <a:pPr lvl="0"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Paint Surface Coating</a:t>
            </a:r>
          </a:p>
          <a:p>
            <a:pPr lvl="0" algn="ctr"/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lvl="0"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Protektiv HYDRO </a:t>
            </a:r>
          </a:p>
          <a:p>
            <a:pPr lvl="0"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Complete Interior Coating</a:t>
            </a:r>
          </a:p>
          <a:p>
            <a:pPr lvl="0"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</a:p>
          <a:p>
            <a:pPr lvl="0"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Window Film </a:t>
            </a:r>
          </a:p>
          <a:p>
            <a:pPr lvl="0"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valued at $</a:t>
            </a: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</a:p>
          <a:p>
            <a:pPr algn="ctr"/>
            <a:endParaRPr lang="en-A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ONLY $</a:t>
            </a:r>
            <a:r>
              <a:rPr lang="en-US" sz="2000" b="1" dirty="0" err="1">
                <a:solidFill>
                  <a:schemeClr val="bg1"/>
                </a:solidFill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AU" sz="2800" b="1" dirty="0">
              <a:solidFill>
                <a:schemeClr val="bg1"/>
              </a:solidFill>
              <a:highlight>
                <a:srgbClr val="800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686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207</Words>
  <Application>Microsoft Macintosh PowerPoint</Application>
  <PresentationFormat>Custom</PresentationFormat>
  <Paragraphs>69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Zulic</dc:creator>
  <cp:lastModifiedBy>Kirsten Chircop</cp:lastModifiedBy>
  <cp:revision>7</cp:revision>
  <dcterms:created xsi:type="dcterms:W3CDTF">2017-05-01T04:48:00Z</dcterms:created>
  <dcterms:modified xsi:type="dcterms:W3CDTF">2018-08-28T01:49:11Z</dcterms:modified>
</cp:coreProperties>
</file>