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7920038" cy="3959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19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005" y="647957"/>
            <a:ext cx="5940029" cy="1378397"/>
          </a:xfrm>
        </p:spPr>
        <p:txBody>
          <a:bodyPr anchor="b"/>
          <a:lstStyle>
            <a:lvl1pPr algn="ctr">
              <a:defRPr sz="346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005" y="2079510"/>
            <a:ext cx="5940029" cy="955896"/>
          </a:xfrm>
        </p:spPr>
        <p:txBody>
          <a:bodyPr/>
          <a:lstStyle>
            <a:lvl1pPr marL="0" indent="0" algn="ctr">
              <a:buNone/>
              <a:defRPr sz="1386"/>
            </a:lvl1pPr>
            <a:lvl2pPr marL="263942" indent="0" algn="ctr">
              <a:buNone/>
              <a:defRPr sz="1155"/>
            </a:lvl2pPr>
            <a:lvl3pPr marL="527883" indent="0" algn="ctr">
              <a:buNone/>
              <a:defRPr sz="1039"/>
            </a:lvl3pPr>
            <a:lvl4pPr marL="791825" indent="0" algn="ctr">
              <a:buNone/>
              <a:defRPr sz="924"/>
            </a:lvl4pPr>
            <a:lvl5pPr marL="1055766" indent="0" algn="ctr">
              <a:buNone/>
              <a:defRPr sz="924"/>
            </a:lvl5pPr>
            <a:lvl6pPr marL="1319708" indent="0" algn="ctr">
              <a:buNone/>
              <a:defRPr sz="924"/>
            </a:lvl6pPr>
            <a:lvl7pPr marL="1583649" indent="0" algn="ctr">
              <a:buNone/>
              <a:defRPr sz="924"/>
            </a:lvl7pPr>
            <a:lvl8pPr marL="1847591" indent="0" algn="ctr">
              <a:buNone/>
              <a:defRPr sz="924"/>
            </a:lvl8pPr>
            <a:lvl9pPr marL="2111532" indent="0" algn="ctr">
              <a:buNone/>
              <a:defRPr sz="92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6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6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67777" y="210792"/>
            <a:ext cx="1707758" cy="335526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503" y="210792"/>
            <a:ext cx="5024274" cy="335526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0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98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77" y="987058"/>
            <a:ext cx="6831033" cy="1646927"/>
          </a:xfrm>
        </p:spPr>
        <p:txBody>
          <a:bodyPr anchor="b"/>
          <a:lstStyle>
            <a:lvl1pPr>
              <a:defRPr sz="3464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377" y="2649565"/>
            <a:ext cx="6831033" cy="866080"/>
          </a:xfrm>
        </p:spPr>
        <p:txBody>
          <a:bodyPr/>
          <a:lstStyle>
            <a:lvl1pPr marL="0" indent="0">
              <a:buNone/>
              <a:defRPr sz="1386">
                <a:solidFill>
                  <a:schemeClr val="tx1">
                    <a:tint val="75000"/>
                  </a:schemeClr>
                </a:solidFill>
              </a:defRPr>
            </a:lvl1pPr>
            <a:lvl2pPr marL="263942" indent="0">
              <a:buNone/>
              <a:defRPr sz="1155">
                <a:solidFill>
                  <a:schemeClr val="tx1">
                    <a:tint val="75000"/>
                  </a:schemeClr>
                </a:solidFill>
              </a:defRPr>
            </a:lvl2pPr>
            <a:lvl3pPr marL="527883" indent="0">
              <a:buNone/>
              <a:defRPr sz="1039">
                <a:solidFill>
                  <a:schemeClr val="tx1">
                    <a:tint val="75000"/>
                  </a:schemeClr>
                </a:solidFill>
              </a:defRPr>
            </a:lvl3pPr>
            <a:lvl4pPr marL="791825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4pPr>
            <a:lvl5pPr marL="1055766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5pPr>
            <a:lvl6pPr marL="1319708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6pPr>
            <a:lvl7pPr marL="1583649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7pPr>
            <a:lvl8pPr marL="1847591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8pPr>
            <a:lvl9pPr marL="2111532" indent="0">
              <a:buNone/>
              <a:defRPr sz="9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2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503" y="1053960"/>
            <a:ext cx="3366016" cy="25120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9519" y="1053960"/>
            <a:ext cx="3366016" cy="25120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4/14/21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8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4" y="210792"/>
            <a:ext cx="6831033" cy="765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535" y="970560"/>
            <a:ext cx="3350547" cy="475657"/>
          </a:xfrm>
        </p:spPr>
        <p:txBody>
          <a:bodyPr anchor="b"/>
          <a:lstStyle>
            <a:lvl1pPr marL="0" indent="0">
              <a:buNone/>
              <a:defRPr sz="1386" b="1"/>
            </a:lvl1pPr>
            <a:lvl2pPr marL="263942" indent="0">
              <a:buNone/>
              <a:defRPr sz="1155" b="1"/>
            </a:lvl2pPr>
            <a:lvl3pPr marL="527883" indent="0">
              <a:buNone/>
              <a:defRPr sz="1039" b="1"/>
            </a:lvl3pPr>
            <a:lvl4pPr marL="791825" indent="0">
              <a:buNone/>
              <a:defRPr sz="924" b="1"/>
            </a:lvl4pPr>
            <a:lvl5pPr marL="1055766" indent="0">
              <a:buNone/>
              <a:defRPr sz="924" b="1"/>
            </a:lvl5pPr>
            <a:lvl6pPr marL="1319708" indent="0">
              <a:buNone/>
              <a:defRPr sz="924" b="1"/>
            </a:lvl6pPr>
            <a:lvl7pPr marL="1583649" indent="0">
              <a:buNone/>
              <a:defRPr sz="924" b="1"/>
            </a:lvl7pPr>
            <a:lvl8pPr marL="1847591" indent="0">
              <a:buNone/>
              <a:defRPr sz="924" b="1"/>
            </a:lvl8pPr>
            <a:lvl9pPr marL="2111532" indent="0">
              <a:buNone/>
              <a:defRPr sz="92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535" y="1446217"/>
            <a:ext cx="3350547" cy="21271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9519" y="970560"/>
            <a:ext cx="3367048" cy="475657"/>
          </a:xfrm>
        </p:spPr>
        <p:txBody>
          <a:bodyPr anchor="b"/>
          <a:lstStyle>
            <a:lvl1pPr marL="0" indent="0">
              <a:buNone/>
              <a:defRPr sz="1386" b="1"/>
            </a:lvl1pPr>
            <a:lvl2pPr marL="263942" indent="0">
              <a:buNone/>
              <a:defRPr sz="1155" b="1"/>
            </a:lvl2pPr>
            <a:lvl3pPr marL="527883" indent="0">
              <a:buNone/>
              <a:defRPr sz="1039" b="1"/>
            </a:lvl3pPr>
            <a:lvl4pPr marL="791825" indent="0">
              <a:buNone/>
              <a:defRPr sz="924" b="1"/>
            </a:lvl4pPr>
            <a:lvl5pPr marL="1055766" indent="0">
              <a:buNone/>
              <a:defRPr sz="924" b="1"/>
            </a:lvl5pPr>
            <a:lvl6pPr marL="1319708" indent="0">
              <a:buNone/>
              <a:defRPr sz="924" b="1"/>
            </a:lvl6pPr>
            <a:lvl7pPr marL="1583649" indent="0">
              <a:buNone/>
              <a:defRPr sz="924" b="1"/>
            </a:lvl7pPr>
            <a:lvl8pPr marL="1847591" indent="0">
              <a:buNone/>
              <a:defRPr sz="924" b="1"/>
            </a:lvl8pPr>
            <a:lvl9pPr marL="2111532" indent="0">
              <a:buNone/>
              <a:defRPr sz="92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9519" y="1446217"/>
            <a:ext cx="3367048" cy="212716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4/14/21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6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4/14/21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8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4/14/21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1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5" y="263948"/>
            <a:ext cx="2554418" cy="923819"/>
          </a:xfrm>
        </p:spPr>
        <p:txBody>
          <a:bodyPr anchor="b"/>
          <a:lstStyle>
            <a:lvl1pPr>
              <a:defRPr sz="184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048" y="570055"/>
            <a:ext cx="4009519" cy="2813616"/>
          </a:xfrm>
        </p:spPr>
        <p:txBody>
          <a:bodyPr/>
          <a:lstStyle>
            <a:lvl1pPr>
              <a:defRPr sz="1847"/>
            </a:lvl1pPr>
            <a:lvl2pPr>
              <a:defRPr sz="1616"/>
            </a:lvl2pPr>
            <a:lvl3pPr>
              <a:defRPr sz="1386"/>
            </a:lvl3pPr>
            <a:lvl4pPr>
              <a:defRPr sz="1155"/>
            </a:lvl4pPr>
            <a:lvl5pPr>
              <a:defRPr sz="1155"/>
            </a:lvl5pPr>
            <a:lvl6pPr>
              <a:defRPr sz="1155"/>
            </a:lvl6pPr>
            <a:lvl7pPr>
              <a:defRPr sz="1155"/>
            </a:lvl7pPr>
            <a:lvl8pPr>
              <a:defRPr sz="1155"/>
            </a:lvl8pPr>
            <a:lvl9pPr>
              <a:defRPr sz="115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535" y="1187768"/>
            <a:ext cx="2554418" cy="2200486"/>
          </a:xfrm>
        </p:spPr>
        <p:txBody>
          <a:bodyPr/>
          <a:lstStyle>
            <a:lvl1pPr marL="0" indent="0">
              <a:buNone/>
              <a:defRPr sz="924"/>
            </a:lvl1pPr>
            <a:lvl2pPr marL="263942" indent="0">
              <a:buNone/>
              <a:defRPr sz="808"/>
            </a:lvl2pPr>
            <a:lvl3pPr marL="527883" indent="0">
              <a:buNone/>
              <a:defRPr sz="693"/>
            </a:lvl3pPr>
            <a:lvl4pPr marL="791825" indent="0">
              <a:buNone/>
              <a:defRPr sz="577"/>
            </a:lvl4pPr>
            <a:lvl5pPr marL="1055766" indent="0">
              <a:buNone/>
              <a:defRPr sz="577"/>
            </a:lvl5pPr>
            <a:lvl6pPr marL="1319708" indent="0">
              <a:buNone/>
              <a:defRPr sz="577"/>
            </a:lvl6pPr>
            <a:lvl7pPr marL="1583649" indent="0">
              <a:buNone/>
              <a:defRPr sz="577"/>
            </a:lvl7pPr>
            <a:lvl8pPr marL="1847591" indent="0">
              <a:buNone/>
              <a:defRPr sz="577"/>
            </a:lvl8pPr>
            <a:lvl9pPr marL="2111532" indent="0">
              <a:buNone/>
              <a:defRPr sz="57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4/14/21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9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35" y="263948"/>
            <a:ext cx="2554418" cy="923819"/>
          </a:xfrm>
        </p:spPr>
        <p:txBody>
          <a:bodyPr anchor="b"/>
          <a:lstStyle>
            <a:lvl1pPr>
              <a:defRPr sz="184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7048" y="570055"/>
            <a:ext cx="4009519" cy="2813616"/>
          </a:xfrm>
        </p:spPr>
        <p:txBody>
          <a:bodyPr anchor="t"/>
          <a:lstStyle>
            <a:lvl1pPr marL="0" indent="0">
              <a:buNone/>
              <a:defRPr sz="1847"/>
            </a:lvl1pPr>
            <a:lvl2pPr marL="263942" indent="0">
              <a:buNone/>
              <a:defRPr sz="1616"/>
            </a:lvl2pPr>
            <a:lvl3pPr marL="527883" indent="0">
              <a:buNone/>
              <a:defRPr sz="1386"/>
            </a:lvl3pPr>
            <a:lvl4pPr marL="791825" indent="0">
              <a:buNone/>
              <a:defRPr sz="1155"/>
            </a:lvl4pPr>
            <a:lvl5pPr marL="1055766" indent="0">
              <a:buNone/>
              <a:defRPr sz="1155"/>
            </a:lvl5pPr>
            <a:lvl6pPr marL="1319708" indent="0">
              <a:buNone/>
              <a:defRPr sz="1155"/>
            </a:lvl6pPr>
            <a:lvl7pPr marL="1583649" indent="0">
              <a:buNone/>
              <a:defRPr sz="1155"/>
            </a:lvl7pPr>
            <a:lvl8pPr marL="1847591" indent="0">
              <a:buNone/>
              <a:defRPr sz="1155"/>
            </a:lvl8pPr>
            <a:lvl9pPr marL="2111532" indent="0">
              <a:buNone/>
              <a:defRPr sz="1155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5535" y="1187768"/>
            <a:ext cx="2554418" cy="2200486"/>
          </a:xfrm>
        </p:spPr>
        <p:txBody>
          <a:bodyPr/>
          <a:lstStyle>
            <a:lvl1pPr marL="0" indent="0">
              <a:buNone/>
              <a:defRPr sz="924"/>
            </a:lvl1pPr>
            <a:lvl2pPr marL="263942" indent="0">
              <a:buNone/>
              <a:defRPr sz="808"/>
            </a:lvl2pPr>
            <a:lvl3pPr marL="527883" indent="0">
              <a:buNone/>
              <a:defRPr sz="693"/>
            </a:lvl3pPr>
            <a:lvl4pPr marL="791825" indent="0">
              <a:buNone/>
              <a:defRPr sz="577"/>
            </a:lvl4pPr>
            <a:lvl5pPr marL="1055766" indent="0">
              <a:buNone/>
              <a:defRPr sz="577"/>
            </a:lvl5pPr>
            <a:lvl6pPr marL="1319708" indent="0">
              <a:buNone/>
              <a:defRPr sz="577"/>
            </a:lvl6pPr>
            <a:lvl7pPr marL="1583649" indent="0">
              <a:buNone/>
              <a:defRPr sz="577"/>
            </a:lvl7pPr>
            <a:lvl8pPr marL="1847591" indent="0">
              <a:buNone/>
              <a:defRPr sz="577"/>
            </a:lvl8pPr>
            <a:lvl9pPr marL="2111532" indent="0">
              <a:buNone/>
              <a:defRPr sz="57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A7921-108B-0D44-BEF9-81D3B1B6BA4C}" type="datetimeFigureOut">
              <a:rPr lang="en-US" smtClean="0"/>
              <a:t>4/14/21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7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4503" y="210792"/>
            <a:ext cx="6831033" cy="76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03" y="1053960"/>
            <a:ext cx="6831033" cy="2512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502" y="3669615"/>
            <a:ext cx="1782009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A7921-108B-0D44-BEF9-81D3B1B6BA4C}" type="datetimeFigureOut">
              <a:rPr lang="en-US" smtClean="0"/>
              <a:t>4/14/21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3513" y="3669615"/>
            <a:ext cx="2673013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93527" y="3669615"/>
            <a:ext cx="1782009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4C69-DF26-C940-96A7-FEA2C7644E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2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27883" rtl="0" eaLnBrk="1" latinLnBrk="0" hangingPunct="1">
        <a:lnSpc>
          <a:spcPct val="90000"/>
        </a:lnSpc>
        <a:spcBef>
          <a:spcPct val="0"/>
        </a:spcBef>
        <a:buNone/>
        <a:defRPr sz="25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971" indent="-131971" algn="l" defTabSz="527883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1pPr>
      <a:lvl2pPr marL="395912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386" kern="1200">
          <a:solidFill>
            <a:schemeClr val="tx1"/>
          </a:solidFill>
          <a:latin typeface="+mn-lt"/>
          <a:ea typeface="+mn-ea"/>
          <a:cs typeface="+mn-cs"/>
        </a:defRPr>
      </a:lvl2pPr>
      <a:lvl3pPr marL="659854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155" kern="1200">
          <a:solidFill>
            <a:schemeClr val="tx1"/>
          </a:solidFill>
          <a:latin typeface="+mn-lt"/>
          <a:ea typeface="+mn-ea"/>
          <a:cs typeface="+mn-cs"/>
        </a:defRPr>
      </a:lvl3pPr>
      <a:lvl4pPr marL="923795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4pPr>
      <a:lvl5pPr marL="1187737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5pPr>
      <a:lvl6pPr marL="1451679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6pPr>
      <a:lvl7pPr marL="1715620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7pPr>
      <a:lvl8pPr marL="1979562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8pPr>
      <a:lvl9pPr marL="2243503" indent="-131971" algn="l" defTabSz="527883" rtl="0" eaLnBrk="1" latinLnBrk="0" hangingPunct="1">
        <a:lnSpc>
          <a:spcPct val="90000"/>
        </a:lnSpc>
        <a:spcBef>
          <a:spcPts val="289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1pPr>
      <a:lvl2pPr marL="263942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2pPr>
      <a:lvl3pPr marL="527883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3pPr>
      <a:lvl4pPr marL="791825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4pPr>
      <a:lvl5pPr marL="1055766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5pPr>
      <a:lvl6pPr marL="1319708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6pPr>
      <a:lvl7pPr marL="1583649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7pPr>
      <a:lvl8pPr marL="1847591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8pPr>
      <a:lvl9pPr marL="2111532" algn="l" defTabSz="527883" rtl="0" eaLnBrk="1" latinLnBrk="0" hangingPunct="1">
        <a:defRPr sz="10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4B96E1F-151A-B34D-BCD5-97311C3ED145}"/>
              </a:ext>
            </a:extLst>
          </p:cNvPr>
          <p:cNvSpPr txBox="1"/>
          <p:nvPr/>
        </p:nvSpPr>
        <p:spPr>
          <a:xfrm>
            <a:off x="151075" y="63610"/>
            <a:ext cx="2552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6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GIFT VOUCHER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CB2C6-0E1C-574B-B16A-FF98C70DA56F}"/>
              </a:ext>
            </a:extLst>
          </p:cNvPr>
          <p:cNvSpPr txBox="1"/>
          <p:nvPr/>
        </p:nvSpPr>
        <p:spPr>
          <a:xfrm>
            <a:off x="-259778" y="1317892"/>
            <a:ext cx="3731346" cy="1323439"/>
          </a:xfrm>
          <a:prstGeom prst="rect">
            <a:avLst/>
          </a:prstGeom>
          <a:noFill/>
          <a:effectLst>
            <a:outerShdw blurRad="54823" dist="395457" sx="101000" sy="101000" algn="tl" rotWithShape="0">
              <a:prstClr val="black">
                <a:alpha val="69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b="1" spc="6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$100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88003-0C9F-9D41-BE32-B31DD4FE432F}"/>
              </a:ext>
            </a:extLst>
          </p:cNvPr>
          <p:cNvSpPr txBox="1"/>
          <p:nvPr/>
        </p:nvSpPr>
        <p:spPr>
          <a:xfrm>
            <a:off x="5900676" y="694723"/>
            <a:ext cx="2019362" cy="188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Gotham Book" pitchFamily="2" charset="0"/>
                <a:ea typeface="Open Sans" panose="020B0606030504020204" pitchFamily="34" charset="0"/>
                <a:cs typeface="Gotham Book" pitchFamily="2" charset="0"/>
              </a:rPr>
              <a:t>Receive </a:t>
            </a:r>
            <a:r>
              <a:rPr lang="en-US" sz="2000" dirty="0">
                <a:solidFill>
                  <a:schemeClr val="bg1"/>
                </a:solidFill>
                <a:latin typeface="Gotham Medium" pitchFamily="2" charset="0"/>
                <a:ea typeface="Open Sans" panose="020B0606030504020204" pitchFamily="34" charset="0"/>
                <a:cs typeface="Gotham Medium" pitchFamily="2" charset="0"/>
              </a:rPr>
              <a:t>$100 OFF</a:t>
            </a:r>
            <a:r>
              <a:rPr lang="en-US" sz="2000" dirty="0">
                <a:solidFill>
                  <a:schemeClr val="bg1"/>
                </a:solidFill>
                <a:latin typeface="Gotham Book" pitchFamily="2" charset="0"/>
                <a:ea typeface="Open Sans" panose="020B0606030504020204" pitchFamily="34" charset="0"/>
                <a:cs typeface="Gotham Book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Gotham Book" pitchFamily="2" charset="0"/>
                <a:ea typeface="Open Sans" panose="020B0606030504020204" pitchFamily="34" charset="0"/>
                <a:cs typeface="Gotham Book" pitchFamily="2" charset="0"/>
              </a:rPr>
              <a:t>xyz</a:t>
            </a:r>
            <a:r>
              <a:rPr lang="en-US" sz="2000" dirty="0">
                <a:solidFill>
                  <a:schemeClr val="bg1"/>
                </a:solidFill>
                <a:latin typeface="Gotham Book" pitchFamily="2" charset="0"/>
                <a:ea typeface="Open Sans" panose="020B0606030504020204" pitchFamily="34" charset="0"/>
                <a:cs typeface="Gotham Book" pitchFamily="2" charset="0"/>
              </a:rPr>
              <a:t> when you present this voucher!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D691A73B-C442-5E49-920A-4EFA060B4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883" y="3531303"/>
            <a:ext cx="1029425" cy="26423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2CAD6A3-2FD0-4D45-B111-162C6D4AF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55" y="3264502"/>
            <a:ext cx="829238" cy="5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33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5974E7-8D2E-FB4E-8F52-832AB7DB77D8}"/>
              </a:ext>
            </a:extLst>
          </p:cNvPr>
          <p:cNvSpPr txBox="1"/>
          <p:nvPr/>
        </p:nvSpPr>
        <p:spPr>
          <a:xfrm>
            <a:off x="5184251" y="63610"/>
            <a:ext cx="2552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6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GIFT VOUCHER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50A221-CBBA-CF44-8486-DC8FCC121335}"/>
              </a:ext>
            </a:extLst>
          </p:cNvPr>
          <p:cNvSpPr txBox="1"/>
          <p:nvPr/>
        </p:nvSpPr>
        <p:spPr>
          <a:xfrm>
            <a:off x="337930" y="583258"/>
            <a:ext cx="3450866" cy="874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Gotham Medium" pitchFamily="2" charset="0"/>
                <a:ea typeface="Open Sans" panose="020B0606030504020204" pitchFamily="34" charset="0"/>
                <a:cs typeface="Gotham Medium" pitchFamily="2" charset="0"/>
              </a:rPr>
              <a:t>Receive $100 OFF </a:t>
            </a:r>
            <a:r>
              <a:rPr lang="en-US" dirty="0" err="1">
                <a:solidFill>
                  <a:schemeClr val="bg1"/>
                </a:solidFill>
                <a:latin typeface="Gotham Book" pitchFamily="2" charset="0"/>
                <a:ea typeface="Open Sans" panose="020B0606030504020204" pitchFamily="34" charset="0"/>
                <a:cs typeface="Gotham Book" pitchFamily="2" charset="0"/>
              </a:rPr>
              <a:t>xyz</a:t>
            </a:r>
            <a:r>
              <a:rPr lang="en-US" dirty="0">
                <a:solidFill>
                  <a:schemeClr val="bg1"/>
                </a:solidFill>
                <a:latin typeface="Gotham Book" pitchFamily="2" charset="0"/>
                <a:ea typeface="Open Sans" panose="020B0606030504020204" pitchFamily="34" charset="0"/>
                <a:cs typeface="Gotham Book" pitchFamily="2" charset="0"/>
              </a:rPr>
              <a:t> when you present this voucher!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B08AC1-F887-BC4D-B142-0BDDB60E7391}"/>
              </a:ext>
            </a:extLst>
          </p:cNvPr>
          <p:cNvSpPr txBox="1"/>
          <p:nvPr/>
        </p:nvSpPr>
        <p:spPr>
          <a:xfrm>
            <a:off x="286245" y="2351840"/>
            <a:ext cx="3554236" cy="1024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Gotham Book" pitchFamily="2" charset="0"/>
                <a:ea typeface="Open Sans" panose="020B0606030504020204" pitchFamily="34" charset="0"/>
                <a:cs typeface="Gotham Book" pitchFamily="2" charset="0"/>
              </a:rPr>
              <a:t>For more information please contact our Car Care Consultant 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Gotham Book" pitchFamily="2" charset="0"/>
                <a:ea typeface="Open Sans" panose="020B0606030504020204" pitchFamily="34" charset="0"/>
                <a:cs typeface="Gotham Book" pitchFamily="2" charset="0"/>
              </a:rPr>
              <a:t>(00) 0000 0000 or 0000 000 000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8CB6696-FFB5-3A4D-9665-758B67271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830" y="3551362"/>
            <a:ext cx="866692" cy="22246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54AC8AC-BC7E-F641-8255-099B740C1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8502" y="3264502"/>
            <a:ext cx="829238" cy="53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3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6539B1-1E70-334F-9B3D-367AA05E19C3}"/>
              </a:ext>
            </a:extLst>
          </p:cNvPr>
          <p:cNvSpPr txBox="1"/>
          <p:nvPr/>
        </p:nvSpPr>
        <p:spPr>
          <a:xfrm>
            <a:off x="181027" y="1239647"/>
            <a:ext cx="3570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pc="600" dirty="0">
                <a:solidFill>
                  <a:schemeClr val="bg1"/>
                </a:solidFill>
                <a:latin typeface="a Applicant Signature" panose="02000503000000000000" pitchFamily="2" charset="0"/>
                <a:cs typeface="Gotham Medium" pitchFamily="2" charset="0"/>
              </a:rPr>
              <a:t>GIFT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359DA9-342E-294B-A6D4-1E9E50637197}"/>
              </a:ext>
            </a:extLst>
          </p:cNvPr>
          <p:cNvSpPr txBox="1"/>
          <p:nvPr/>
        </p:nvSpPr>
        <p:spPr>
          <a:xfrm>
            <a:off x="473371" y="2638124"/>
            <a:ext cx="6973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300" dirty="0">
                <a:solidFill>
                  <a:schemeClr val="bg1"/>
                </a:solidFill>
                <a:latin typeface="Raleway Medium" panose="020B0003030101060003" pitchFamily="34" charset="0"/>
              </a:rPr>
              <a:t>RECEIVE $100 OFF </a:t>
            </a:r>
            <a:r>
              <a:rPr lang="en-US" sz="1200" spc="300" dirty="0">
                <a:solidFill>
                  <a:schemeClr val="bg1"/>
                </a:solidFill>
                <a:latin typeface="Raleway Medium" panose="020B0003030101060003" pitchFamily="34" charset="0"/>
              </a:rPr>
              <a:t>XYZ WHEN YOU PRESENT THIS VOUCHER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AF250B-E72F-3E4C-802C-90BF23BCE482}"/>
              </a:ext>
            </a:extLst>
          </p:cNvPr>
          <p:cNvSpPr/>
          <p:nvPr/>
        </p:nvSpPr>
        <p:spPr>
          <a:xfrm>
            <a:off x="2630029" y="1321100"/>
            <a:ext cx="522400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spc="600" dirty="0">
                <a:solidFill>
                  <a:schemeClr val="bg1"/>
                </a:solidFill>
                <a:latin typeface="Gotham Medium" pitchFamily="2" charset="0"/>
                <a:cs typeface="Gotham Medium" pitchFamily="2" charset="0"/>
              </a:rPr>
              <a:t>VOUCHER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0869861-41E7-B841-990A-B8643483B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5" y="3264502"/>
            <a:ext cx="829238" cy="5310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0F958D-0285-2940-87B1-44B5922CE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178" y="3530021"/>
            <a:ext cx="1100833" cy="28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3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A83C28-C4DE-3546-B03B-6CC40B1F24EA}"/>
              </a:ext>
            </a:extLst>
          </p:cNvPr>
          <p:cNvSpPr txBox="1"/>
          <p:nvPr/>
        </p:nvSpPr>
        <p:spPr>
          <a:xfrm>
            <a:off x="990204" y="475178"/>
            <a:ext cx="5939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600" dirty="0">
                <a:latin typeface="Gotham Medium" pitchFamily="2" charset="0"/>
                <a:cs typeface="Gotham Medium" pitchFamily="2" charset="0"/>
              </a:rPr>
              <a:t>GIFT VOUCHER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DDBAB-61D1-1545-B2BB-766233DA57C7}"/>
              </a:ext>
            </a:extLst>
          </p:cNvPr>
          <p:cNvSpPr txBox="1"/>
          <p:nvPr/>
        </p:nvSpPr>
        <p:spPr>
          <a:xfrm>
            <a:off x="584867" y="2455839"/>
            <a:ext cx="69732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chemeClr val="bg1"/>
                </a:solidFill>
                <a:latin typeface="Gotham Book" pitchFamily="2" charset="0"/>
                <a:cs typeface="Gotham Book" pitchFamily="2" charset="0"/>
              </a:rPr>
              <a:t>RECEIVE $100 OFF XYZ WHEN YOU PRESENT THIS VOUCHER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E96BC1-58C7-1948-8177-FCB7262224FE}"/>
              </a:ext>
            </a:extLst>
          </p:cNvPr>
          <p:cNvSpPr/>
          <p:nvPr/>
        </p:nvSpPr>
        <p:spPr>
          <a:xfrm>
            <a:off x="99659" y="1379516"/>
            <a:ext cx="7720717" cy="690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latin typeface="Gotham Book" pitchFamily="2" charset="0"/>
                <a:ea typeface="Open Sans" panose="020B0606030504020204" pitchFamily="34" charset="0"/>
                <a:cs typeface="Gotham Book" pitchFamily="2" charset="0"/>
              </a:rPr>
              <a:t>For more information please contact our Car Care Consultant </a:t>
            </a:r>
          </a:p>
          <a:p>
            <a:pPr algn="ctr">
              <a:lnSpc>
                <a:spcPct val="150000"/>
              </a:lnSpc>
            </a:pPr>
            <a:r>
              <a:rPr lang="en-US" sz="1400" dirty="0">
                <a:latin typeface="Gotham Medium" pitchFamily="2" charset="0"/>
                <a:ea typeface="Open Sans" panose="020B0606030504020204" pitchFamily="34" charset="0"/>
                <a:cs typeface="Gotham Medium" pitchFamily="2" charset="0"/>
              </a:rPr>
              <a:t>(00) 0000 0000 or 0000 000 000</a:t>
            </a: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1825E29-F0DB-234D-93FB-0A84FCA0C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55" y="2992637"/>
            <a:ext cx="624086" cy="399661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7B1A0367-262C-E343-AA62-A5D645F5A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5655" y="3118586"/>
            <a:ext cx="919727" cy="23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78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88</Words>
  <Application>Microsoft Macintosh PowerPoint</Application>
  <PresentationFormat>Custom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 Applicant Signature</vt:lpstr>
      <vt:lpstr>Arial</vt:lpstr>
      <vt:lpstr>Calibri</vt:lpstr>
      <vt:lpstr>Calibri Light</vt:lpstr>
      <vt:lpstr>Gotham Book</vt:lpstr>
      <vt:lpstr>Gotham Medium</vt:lpstr>
      <vt:lpstr>Raleway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5</cp:revision>
  <dcterms:created xsi:type="dcterms:W3CDTF">2021-04-14T02:59:06Z</dcterms:created>
  <dcterms:modified xsi:type="dcterms:W3CDTF">2021-04-14T04:25:32Z</dcterms:modified>
</cp:coreProperties>
</file>