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4" autoAdjust="0"/>
    <p:restoredTop sz="94705"/>
  </p:normalViewPr>
  <p:slideViewPr>
    <p:cSldViewPr snapToGrid="0" snapToObjects="1">
      <p:cViewPr>
        <p:scale>
          <a:sx n="103" d="100"/>
          <a:sy n="103" d="100"/>
        </p:scale>
        <p:origin x="3240" y="-264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5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9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20B0-D5FB-A04C-B033-54209E3D0E4F}" type="datetimeFigureOut">
              <a:rPr lang="en-US" smtClean="0"/>
              <a:t>1/24/18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0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07350" y="7440596"/>
            <a:ext cx="2478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Get HYDRO + </a:t>
            </a:r>
            <a:b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Street Legal Tint</a:t>
            </a:r>
            <a:b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r>
              <a:rPr lang="en-US" sz="2400" b="1" dirty="0" smtClean="0">
                <a:latin typeface="Arial"/>
                <a:cs typeface="Arial"/>
              </a:rPr>
              <a:t>FOR ONLY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$XXX 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15" y="10184459"/>
            <a:ext cx="5585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Dealership Contact Details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8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Kirsten Chircop</cp:lastModifiedBy>
  <cp:revision>9</cp:revision>
  <dcterms:created xsi:type="dcterms:W3CDTF">2017-05-01T04:48:00Z</dcterms:created>
  <dcterms:modified xsi:type="dcterms:W3CDTF">2018-01-24T05:51:47Z</dcterms:modified>
</cp:coreProperties>
</file>