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84" d="100"/>
          <a:sy n="84" d="100"/>
        </p:scale>
        <p:origin x="2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C785-93F7-5D40-A959-13CA1DE5A5C3}" type="datetimeFigureOut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D61B-BA4B-1349-8F6E-A6D76BDF3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14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C785-93F7-5D40-A959-13CA1DE5A5C3}" type="datetimeFigureOut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D61B-BA4B-1349-8F6E-A6D76BDF3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23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C785-93F7-5D40-A959-13CA1DE5A5C3}" type="datetimeFigureOut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D61B-BA4B-1349-8F6E-A6D76BDF3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21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C785-93F7-5D40-A959-13CA1DE5A5C3}" type="datetimeFigureOut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D61B-BA4B-1349-8F6E-A6D76BDF3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6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C785-93F7-5D40-A959-13CA1DE5A5C3}" type="datetimeFigureOut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D61B-BA4B-1349-8F6E-A6D76BDF3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0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C785-93F7-5D40-A959-13CA1DE5A5C3}" type="datetimeFigureOut">
              <a:rPr lang="en-US" smtClean="0"/>
              <a:t>2/6/20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D61B-BA4B-1349-8F6E-A6D76BDF3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7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C785-93F7-5D40-A959-13CA1DE5A5C3}" type="datetimeFigureOut">
              <a:rPr lang="en-US" smtClean="0"/>
              <a:t>2/6/20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D61B-BA4B-1349-8F6E-A6D76BDF3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02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C785-93F7-5D40-A959-13CA1DE5A5C3}" type="datetimeFigureOut">
              <a:rPr lang="en-US" smtClean="0"/>
              <a:t>2/6/20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D61B-BA4B-1349-8F6E-A6D76BDF3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89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C785-93F7-5D40-A959-13CA1DE5A5C3}" type="datetimeFigureOut">
              <a:rPr lang="en-US" smtClean="0"/>
              <a:t>2/6/20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D61B-BA4B-1349-8F6E-A6D76BDF3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53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C785-93F7-5D40-A959-13CA1DE5A5C3}" type="datetimeFigureOut">
              <a:rPr lang="en-US" smtClean="0"/>
              <a:t>2/6/20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D61B-BA4B-1349-8F6E-A6D76BDF3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9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C785-93F7-5D40-A959-13CA1DE5A5C3}" type="datetimeFigureOut">
              <a:rPr lang="en-US" smtClean="0"/>
              <a:t>2/6/20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D61B-BA4B-1349-8F6E-A6D76BDF3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58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9C785-93F7-5D40-A959-13CA1DE5A5C3}" type="datetimeFigureOut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AD61B-BA4B-1349-8F6E-A6D76BDF3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29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2CAB6AB-CC1C-6744-836B-60D209AC6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7772400"/>
            <a:ext cx="5143500" cy="889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Dealer to add deal here</a:t>
            </a:r>
          </a:p>
        </p:txBody>
      </p:sp>
    </p:spTree>
    <p:extLst>
      <p:ext uri="{BB962C8B-B14F-4D97-AF65-F5344CB8AC3E}">
        <p14:creationId xmlns:p14="http://schemas.microsoft.com/office/powerpoint/2010/main" val="700214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5</Words>
  <Application>Microsoft Macintosh PowerPoint</Application>
  <PresentationFormat>A4 Paper (210x297 mm)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Becker</dc:creator>
  <cp:lastModifiedBy>Paula Benson</cp:lastModifiedBy>
  <cp:revision>2</cp:revision>
  <dcterms:created xsi:type="dcterms:W3CDTF">2020-01-15T03:44:18Z</dcterms:created>
  <dcterms:modified xsi:type="dcterms:W3CDTF">2020-02-06T05:30:24Z</dcterms:modified>
</cp:coreProperties>
</file>