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B1B"/>
    <a:srgbClr val="2C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11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3360" y="216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0573" y="618739"/>
            <a:ext cx="1275696" cy="13176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489" y="618739"/>
            <a:ext cx="3701091" cy="13176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1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7"/>
            <a:ext cx="6425724" cy="2338834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88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876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1" y="2393284"/>
            <a:ext cx="3341481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1" y="3390691"/>
            <a:ext cx="3341481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5692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9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AEBA-BF63-F546-A78E-7B7D00EDC71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49103" y="4821467"/>
            <a:ext cx="3603483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 TITLE// CHOOSE ANY OF THE 3 ITEMS BELOW FOR</a:t>
            </a:r>
          </a:p>
          <a:p>
            <a:r>
              <a:rPr lang="en-US" sz="1800" b="1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$1,890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4D250-B8BC-0B40-AB85-2A59AEABE6B7}"/>
              </a:ext>
            </a:extLst>
          </p:cNvPr>
          <p:cNvSpPr/>
          <p:nvPr/>
        </p:nvSpPr>
        <p:spPr>
          <a:xfrm>
            <a:off x="1749103" y="6804511"/>
            <a:ext cx="3018295" cy="117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Performance Surface Coating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200" dirty="0" err="1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200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200" b="1" dirty="0">
              <a:solidFill>
                <a:srgbClr val="9C2B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FB79A-11D6-1F47-842D-206951D2AD46}"/>
              </a:ext>
            </a:extLst>
          </p:cNvPr>
          <p:cNvSpPr/>
          <p:nvPr/>
        </p:nvSpPr>
        <p:spPr>
          <a:xfrm>
            <a:off x="3955901" y="6804511"/>
            <a:ext cx="1748640" cy="117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200" b="1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50000"/>
              </a:lnSpc>
            </a:pPr>
            <a:r>
              <a:rPr lang="pl-PL" sz="1200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200" b="1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200" b="1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200" b="1" dirty="0">
                <a:solidFill>
                  <a:srgbClr val="9C2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68B16-611E-0F46-9107-41AB70CB1871}"/>
              </a:ext>
            </a:extLst>
          </p:cNvPr>
          <p:cNvSpPr/>
          <p:nvPr/>
        </p:nvSpPr>
        <p:spPr>
          <a:xfrm>
            <a:off x="285750" y="9958388"/>
            <a:ext cx="2471738" cy="55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DEALER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D7F88A-AAFE-A546-9CBC-EC997C2365D4}"/>
              </a:ext>
            </a:extLst>
          </p:cNvPr>
          <p:cNvSpPr/>
          <p:nvPr/>
        </p:nvSpPr>
        <p:spPr>
          <a:xfrm>
            <a:off x="4986338" y="9958388"/>
            <a:ext cx="2471738" cy="55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71061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40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any of the 2 items  below for $1,390</dc:title>
  <dc:creator>Microsoft Office User</dc:creator>
  <cp:lastModifiedBy>Kerry Becker</cp:lastModifiedBy>
  <cp:revision>15</cp:revision>
  <dcterms:created xsi:type="dcterms:W3CDTF">2013-12-12T02:35:42Z</dcterms:created>
  <dcterms:modified xsi:type="dcterms:W3CDTF">2021-04-21T23:33:13Z</dcterms:modified>
</cp:coreProperties>
</file>