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02F"/>
    <a:srgbClr val="E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8194" autoAdjust="0"/>
  </p:normalViewPr>
  <p:slideViewPr>
    <p:cSldViewPr snapToGrid="0" snapToObjects="1">
      <p:cViewPr varScale="1">
        <p:scale>
          <a:sx n="116" d="100"/>
          <a:sy n="116" d="100"/>
        </p:scale>
        <p:origin x="296" y="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4307" y="892365"/>
            <a:ext cx="33651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Raleway" panose="020B0003030101060003" pitchFamily="34" charset="0"/>
                <a:cs typeface="Audi Type Extended" panose="020B0507040202060203" pitchFamily="34" charset="0"/>
              </a:rPr>
              <a:t>INDIVIDUAL PROTECTION PRICING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4308" y="2691482"/>
            <a:ext cx="3495675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Surface Coating 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$1,190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Leather Coating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 Vinyl Coating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Fabric &amp; Carpet Coating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Window Film	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$495</a:t>
            </a:r>
          </a:p>
          <a:p>
            <a:pPr>
              <a:lnSpc>
                <a:spcPct val="200000"/>
              </a:lnSpc>
            </a:pPr>
            <a:r>
              <a:rPr lang="en-US" sz="1000" dirty="0" err="1">
                <a:latin typeface="Raleway" panose="020B0003030101060003" pitchFamily="34" charset="0"/>
                <a:cs typeface="Audi Type" panose="020B0503040202060203" pitchFamily="34" charset="0"/>
              </a:rPr>
              <a:t>StreetLegal</a:t>
            </a: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 Window Film 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$595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Cancer Council Endorsed Window Film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$654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03D59-017C-024F-810A-6E09B4593E69}"/>
              </a:ext>
            </a:extLst>
          </p:cNvPr>
          <p:cNvSpPr/>
          <p:nvPr/>
        </p:nvSpPr>
        <p:spPr>
          <a:xfrm>
            <a:off x="3756273" y="6538769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Raleway" panose="020B0003030101060003" pitchFamily="34" charset="0"/>
              </a:rPr>
              <a:t>Insert contact details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42D4E-E67B-964F-9D8A-563CB94DED47}"/>
              </a:ext>
            </a:extLst>
          </p:cNvPr>
          <p:cNvSpPr/>
          <p:nvPr/>
        </p:nvSpPr>
        <p:spPr>
          <a:xfrm>
            <a:off x="3756273" y="6032176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Raleway" panose="020B0003030101060003" pitchFamily="34" charset="0"/>
              </a:rPr>
              <a:t>Insert dealer name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08D733F-D255-C04E-808C-61241469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481" y="1306487"/>
            <a:ext cx="3365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Raleway" panose="020B0003030101060003" pitchFamily="34" charset="0"/>
                <a:cs typeface="Audi Type Extended" panose="020B0507040202060203" pitchFamily="34" charset="0"/>
              </a:rPr>
              <a:t>YOUR PROTECTION STARTS HERE</a:t>
            </a: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5820FB8D-D1C8-BE43-994E-2A0FAB65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93" y="4942528"/>
            <a:ext cx="1505344" cy="844665"/>
          </a:xfrm>
          <a:prstGeom prst="rect">
            <a:avLst/>
          </a:prstGeom>
        </p:spPr>
      </p:pic>
      <p:pic>
        <p:nvPicPr>
          <p:cNvPr id="14" name="Picture 13" descr="Logo, icon, company name&#10;&#10;Description automatically generated">
            <a:extLst>
              <a:ext uri="{FF2B5EF4-FFF2-40B4-BE49-F238E27FC236}">
                <a16:creationId xmlns:a16="http://schemas.microsoft.com/office/drawing/2014/main" id="{68FD9BE6-AC51-8946-97F4-9BD03DCE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481" y="199866"/>
            <a:ext cx="1181541" cy="9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524" y="954549"/>
            <a:ext cx="316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" panose="020B0003030101060003" pitchFamily="34" charset="0"/>
                <a:cs typeface="Audi Type Extended" panose="020B0507040202060203" pitchFamily="34" charset="0"/>
              </a:rPr>
              <a:t>INTRO PACK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972" y="962243"/>
            <a:ext cx="316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" panose="020B0003030101060003" pitchFamily="34" charset="0"/>
                <a:cs typeface="Audi Type Extended" panose="020B0507040202060203" pitchFamily="34" charset="0"/>
              </a:rPr>
              <a:t>PROTECTION PACK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8495" y="954549"/>
            <a:ext cx="316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" panose="020B0003030101060003" pitchFamily="34" charset="0"/>
                <a:cs typeface="Audi Type Extended" panose="020B0507040202060203" pitchFamily="34" charset="0"/>
              </a:rPr>
              <a:t>COMPLETE PACK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257" y="3806483"/>
            <a:ext cx="359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C3002F"/>
                </a:solidFill>
                <a:latin typeface="Raleway" panose="020B0003030101060003" pitchFamily="34" charset="0"/>
                <a:cs typeface="Audi Type Extended" panose="020B0507040202060203" pitchFamily="34" charset="0"/>
              </a:rPr>
              <a:t>$1795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06483"/>
            <a:ext cx="355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C3002F"/>
                </a:solidFill>
                <a:latin typeface="Raleway" panose="020B0003030101060003" pitchFamily="34" charset="0"/>
                <a:cs typeface="Audi Type Extended" panose="020B0507040202060203" pitchFamily="34" charset="0"/>
              </a:rPr>
              <a:t>$1490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7913" y="3786705"/>
            <a:ext cx="355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C3002F"/>
                </a:solidFill>
                <a:latin typeface="Raleway" panose="020B0003030101060003" pitchFamily="34" charset="0"/>
                <a:cs typeface="Audi Type Extended" panose="020B0507040202060203" pitchFamily="34" charset="0"/>
              </a:rPr>
              <a:t>$1995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1524" y="1864157"/>
            <a:ext cx="3168621" cy="1601265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HYDRO Surface Coating</a:t>
            </a:r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+  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Window</a:t>
            </a: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 Film 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endParaRPr lang="en-US" sz="1400" dirty="0">
              <a:latin typeface="Raleway" panose="020B0003030101060003" pitchFamily="34" charset="0"/>
              <a:cs typeface="Audi Type" panose="020B050304020206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284427" y="1864157"/>
            <a:ext cx="3168619" cy="1694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Surface Coating</a:t>
            </a:r>
          </a:p>
          <a:p>
            <a:pPr>
              <a:lnSpc>
                <a:spcPct val="130000"/>
              </a:lnSpc>
            </a:pP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Vinyl </a:t>
            </a:r>
            <a:r>
              <a:rPr lang="cs-CZ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Conditioner</a:t>
            </a: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Leather Protection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Fabric &amp; Carpet Protector</a:t>
            </a:r>
          </a:p>
          <a:p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+ 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Window</a:t>
            </a: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 Film </a:t>
            </a:r>
            <a:r>
              <a:rPr lang="pl-PL" sz="1400" b="1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endParaRPr lang="en-US" sz="1400" dirty="0">
              <a:latin typeface="Raleway" panose="020B0003030101060003" pitchFamily="34" charset="0"/>
              <a:cs typeface="Audi Type" panose="020B050304020206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972" y="1864157"/>
            <a:ext cx="3168621" cy="1346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Surface Coating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Vinyl </a:t>
            </a:r>
            <a:r>
              <a:rPr lang="cs-CZ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Conditioner</a:t>
            </a: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Leather Protection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Fabric &amp; Carpet Protector</a:t>
            </a:r>
          </a:p>
        </p:txBody>
      </p:sp>
    </p:spTree>
    <p:extLst>
      <p:ext uri="{BB962C8B-B14F-4D97-AF65-F5344CB8AC3E}">
        <p14:creationId xmlns:p14="http://schemas.microsoft.com/office/powerpoint/2010/main" val="25281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117</Words>
  <Application>Microsoft Macintosh PowerPoint</Application>
  <PresentationFormat>Custom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Raleway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13</cp:revision>
  <dcterms:created xsi:type="dcterms:W3CDTF">2017-02-19T22:54:36Z</dcterms:created>
  <dcterms:modified xsi:type="dcterms:W3CDTF">2021-03-05T00:53:24Z</dcterms:modified>
</cp:coreProperties>
</file>