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38"/>
    <p:restoredTop sz="94610"/>
  </p:normalViewPr>
  <p:slideViewPr>
    <p:cSldViewPr snapToGrid="0" snapToObjects="1">
      <p:cViewPr varScale="1">
        <p:scale>
          <a:sx n="125" d="100"/>
          <a:sy n="125" d="100"/>
        </p:scale>
        <p:origin x="2408" y="17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1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2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63E-1DE9-CF46-B6A3-672FAFD5E19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B35B-5A03-4949-913F-54E6B244D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63E-1DE9-CF46-B6A3-672FAFD5E19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B35B-5A03-4949-913F-54E6B244D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2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63E-1DE9-CF46-B6A3-672FAFD5E19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B35B-5A03-4949-913F-54E6B244D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1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63E-1DE9-CF46-B6A3-672FAFD5E19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B35B-5A03-4949-913F-54E6B244D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577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63E-1DE9-CF46-B6A3-672FAFD5E19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B35B-5A03-4949-913F-54E6B244D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2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63E-1DE9-CF46-B6A3-672FAFD5E19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B35B-5A03-4949-913F-54E6B244D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4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63E-1DE9-CF46-B6A3-672FAFD5E19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B35B-5A03-4949-913F-54E6B244D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5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63E-1DE9-CF46-B6A3-672FAFD5E19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B35B-5A03-4949-913F-54E6B244D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4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63E-1DE9-CF46-B6A3-672FAFD5E19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B35B-5A03-4949-913F-54E6B244D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4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88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2022"/>
            </a:lvl1pPr>
            <a:lvl2pPr marL="660380" indent="0">
              <a:buNone/>
              <a:defRPr sz="1733"/>
            </a:lvl2pPr>
            <a:lvl3pPr marL="1320759" indent="0">
              <a:buNone/>
              <a:defRPr sz="1444"/>
            </a:lvl3pPr>
            <a:lvl4pPr marL="1981139" indent="0">
              <a:buNone/>
              <a:defRPr sz="1300"/>
            </a:lvl4pPr>
            <a:lvl5pPr marL="2641519" indent="0">
              <a:buNone/>
              <a:defRPr sz="1300"/>
            </a:lvl5pPr>
            <a:lvl6pPr marL="3301898" indent="0">
              <a:buNone/>
              <a:defRPr sz="1300"/>
            </a:lvl6pPr>
            <a:lvl7pPr marL="3962278" indent="0">
              <a:buNone/>
              <a:defRPr sz="1300"/>
            </a:lvl7pPr>
            <a:lvl8pPr marL="4622658" indent="0">
              <a:buNone/>
              <a:defRPr sz="1300"/>
            </a:lvl8pPr>
            <a:lvl9pPr marL="528303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63E-1DE9-CF46-B6A3-672FAFD5E19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B35B-5A03-4949-913F-54E6B244D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9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88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2022"/>
            </a:lvl1pPr>
            <a:lvl2pPr marL="660380" indent="0">
              <a:buNone/>
              <a:defRPr sz="1733"/>
            </a:lvl2pPr>
            <a:lvl3pPr marL="1320759" indent="0">
              <a:buNone/>
              <a:defRPr sz="1444"/>
            </a:lvl3pPr>
            <a:lvl4pPr marL="1981139" indent="0">
              <a:buNone/>
              <a:defRPr sz="1300"/>
            </a:lvl4pPr>
            <a:lvl5pPr marL="2641519" indent="0">
              <a:buNone/>
              <a:defRPr sz="1300"/>
            </a:lvl5pPr>
            <a:lvl6pPr marL="3301898" indent="0">
              <a:buNone/>
              <a:defRPr sz="1300"/>
            </a:lvl6pPr>
            <a:lvl7pPr marL="3962278" indent="0">
              <a:buNone/>
              <a:defRPr sz="1300"/>
            </a:lvl7pPr>
            <a:lvl8pPr marL="4622658" indent="0">
              <a:buNone/>
              <a:defRPr sz="1300"/>
            </a:lvl8pPr>
            <a:lvl9pPr marL="528303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63E-1DE9-CF46-B6A3-672FAFD5E19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B35B-5A03-4949-913F-54E6B244D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8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E63E-1DE9-CF46-B6A3-672FAFD5E19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5B35B-5A03-4949-913F-54E6B244D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60380" rtl="0" eaLnBrk="1" latinLnBrk="0" hangingPunct="1"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285" indent="-495285" algn="l" defTabSz="660380" rtl="0" eaLnBrk="1" latinLnBrk="0" hangingPunct="1">
        <a:spcBef>
          <a:spcPct val="20000"/>
        </a:spcBef>
        <a:buFont typeface="Arial"/>
        <a:buChar char="•"/>
        <a:defRPr sz="4622" kern="1200">
          <a:solidFill>
            <a:schemeClr val="tx1"/>
          </a:solidFill>
          <a:latin typeface="+mn-lt"/>
          <a:ea typeface="+mn-ea"/>
          <a:cs typeface="+mn-cs"/>
        </a:defRPr>
      </a:lvl1pPr>
      <a:lvl2pPr marL="1073117" indent="-412737" algn="l" defTabSz="660380" rtl="0" eaLnBrk="1" latinLnBrk="0" hangingPunct="1">
        <a:spcBef>
          <a:spcPct val="20000"/>
        </a:spcBef>
        <a:buFont typeface="Arial"/>
        <a:buChar char="–"/>
        <a:defRPr sz="4044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660380" rtl="0" eaLnBrk="1" latinLnBrk="0" hangingPunct="1">
        <a:spcBef>
          <a:spcPct val="20000"/>
        </a:spcBef>
        <a:buFont typeface="Arial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660380" rtl="0" eaLnBrk="1" latinLnBrk="0" hangingPunct="1">
        <a:spcBef>
          <a:spcPct val="20000"/>
        </a:spcBef>
        <a:buFont typeface="Arial"/>
        <a:buChar char="–"/>
        <a:defRPr sz="2889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660380" rtl="0" eaLnBrk="1" latinLnBrk="0" hangingPunct="1">
        <a:spcBef>
          <a:spcPct val="20000"/>
        </a:spcBef>
        <a:buFont typeface="Arial"/>
        <a:buChar char="»"/>
        <a:defRPr sz="2889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660380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660380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660380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660380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944" y="9492221"/>
            <a:ext cx="6304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ASK OUR TEAM FOR A DEMO OF THESE 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PRODUCTS!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758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</TotalTime>
  <Words>10</Words>
  <Application>Microsoft Macintosh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Default Theme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Chircop</dc:creator>
  <cp:lastModifiedBy>Kirsten Chircop</cp:lastModifiedBy>
  <cp:revision>5</cp:revision>
  <dcterms:created xsi:type="dcterms:W3CDTF">2018-04-13T00:22:05Z</dcterms:created>
  <dcterms:modified xsi:type="dcterms:W3CDTF">2018-04-13T02:19:54Z</dcterms:modified>
</cp:coreProperties>
</file>