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EDD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807"/>
    <p:restoredTop sz="94683"/>
  </p:normalViewPr>
  <p:slideViewPr>
    <p:cSldViewPr snapToGrid="0" snapToObjects="1">
      <p:cViewPr varScale="1">
        <p:scale>
          <a:sx n="85" d="100"/>
          <a:sy n="85" d="100"/>
        </p:scale>
        <p:origin x="-4352" y="-96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3077282"/>
            <a:ext cx="5829300" cy="212336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C6165-BC36-5B47-9CBF-17EDC5FA26EB}" type="datetimeFigureOut">
              <a:rPr lang="en-US" smtClean="0"/>
              <a:t>18/09/17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580F2-4015-5F43-B411-30DB37096C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879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C6165-BC36-5B47-9CBF-17EDC5FA26EB}" type="datetimeFigureOut">
              <a:rPr lang="en-US" smtClean="0"/>
              <a:t>18/09/17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580F2-4015-5F43-B411-30DB37096C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277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573264"/>
            <a:ext cx="1157288" cy="122082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573264"/>
            <a:ext cx="3357563" cy="1220822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C6165-BC36-5B47-9CBF-17EDC5FA26EB}" type="datetimeFigureOut">
              <a:rPr lang="en-US" smtClean="0"/>
              <a:t>18/09/17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580F2-4015-5F43-B411-30DB37096C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967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C6165-BC36-5B47-9CBF-17EDC5FA26EB}" type="datetimeFigureOut">
              <a:rPr lang="en-US" smtClean="0"/>
              <a:t>18/09/17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580F2-4015-5F43-B411-30DB37096C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461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6365523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C6165-BC36-5B47-9CBF-17EDC5FA26EB}" type="datetimeFigureOut">
              <a:rPr lang="en-US" smtClean="0"/>
              <a:t>18/09/17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580F2-4015-5F43-B411-30DB37096C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191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3338690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3338690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C6165-BC36-5B47-9CBF-17EDC5FA26EB}" type="datetimeFigureOut">
              <a:rPr lang="en-US" smtClean="0"/>
              <a:t>18/09/17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580F2-4015-5F43-B411-30DB37096C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866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C6165-BC36-5B47-9CBF-17EDC5FA26EB}" type="datetimeFigureOut">
              <a:rPr lang="en-US" smtClean="0"/>
              <a:t>18/09/17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580F2-4015-5F43-B411-30DB37096C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261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C6165-BC36-5B47-9CBF-17EDC5FA26EB}" type="datetimeFigureOut">
              <a:rPr lang="en-US" smtClean="0"/>
              <a:t>18/09/17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580F2-4015-5F43-B411-30DB37096C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525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C6165-BC36-5B47-9CBF-17EDC5FA26EB}" type="datetimeFigureOut">
              <a:rPr lang="en-US" smtClean="0"/>
              <a:t>18/09/17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580F2-4015-5F43-B411-30DB37096C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443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C6165-BC36-5B47-9CBF-17EDC5FA26EB}" type="datetimeFigureOut">
              <a:rPr lang="en-US" smtClean="0"/>
              <a:t>18/09/17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580F2-4015-5F43-B411-30DB37096C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80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C6165-BC36-5B47-9CBF-17EDC5FA26EB}" type="datetimeFigureOut">
              <a:rPr lang="en-US" smtClean="0"/>
              <a:t>18/09/17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580F2-4015-5F43-B411-30DB37096C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876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311401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5C6165-BC36-5B47-9CBF-17EDC5FA26EB}" type="datetimeFigureOut">
              <a:rPr lang="en-US" smtClean="0"/>
              <a:t>18/09/17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D580F2-4015-5F43-B411-30DB37096C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522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" y="9012938"/>
            <a:ext cx="471653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/>
              <a:t>For more information, contact our Car Care Consultant on 0000 0000</a:t>
            </a:r>
            <a:endParaRPr lang="en-US" sz="900" dirty="0"/>
          </a:p>
        </p:txBody>
      </p:sp>
      <p:sp>
        <p:nvSpPr>
          <p:cNvPr id="7" name="TextBox 6"/>
          <p:cNvSpPr txBox="1"/>
          <p:nvPr/>
        </p:nvSpPr>
        <p:spPr>
          <a:xfrm>
            <a:off x="453193" y="8343257"/>
            <a:ext cx="2140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/>
              <a:t>THIS MONTH ONLY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482177" y="7999412"/>
            <a:ext cx="17122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0" b="1" dirty="0" smtClean="0">
                <a:solidFill>
                  <a:srgbClr val="CEDD5B"/>
                </a:solidFill>
              </a:rPr>
              <a:t>$XXX</a:t>
            </a:r>
            <a:endParaRPr lang="en-US" sz="5400" b="1" dirty="0">
              <a:solidFill>
                <a:srgbClr val="CEDD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5661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17</Words>
  <Application>Microsoft Macintosh PowerPoint</Application>
  <PresentationFormat>A4 Paper (210x297 mm)</PresentationFormat>
  <Paragraphs>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Kate Edwards</dc:creator>
  <cp:lastModifiedBy>Simon Zulic</cp:lastModifiedBy>
  <cp:revision>5</cp:revision>
  <dcterms:created xsi:type="dcterms:W3CDTF">2015-09-30T22:44:48Z</dcterms:created>
  <dcterms:modified xsi:type="dcterms:W3CDTF">2017-09-18T00:13:15Z</dcterms:modified>
</cp:coreProperties>
</file>