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4368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0E45-FCA4-614C-A098-E07E0D427F10}" type="datetimeFigureOut">
              <a:rPr lang="en-US" smtClean="0"/>
              <a:t>7/03/16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B236-AA30-7243-8025-0E08A14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3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0E45-FCA4-614C-A098-E07E0D427F10}" type="datetimeFigureOut">
              <a:rPr lang="en-US" smtClean="0"/>
              <a:t>7/03/16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B236-AA30-7243-8025-0E08A14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6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0E45-FCA4-614C-A098-E07E0D427F10}" type="datetimeFigureOut">
              <a:rPr lang="en-US" smtClean="0"/>
              <a:t>7/03/16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B236-AA30-7243-8025-0E08A14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2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0E45-FCA4-614C-A098-E07E0D427F10}" type="datetimeFigureOut">
              <a:rPr lang="en-US" smtClean="0"/>
              <a:t>7/03/16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B236-AA30-7243-8025-0E08A14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2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0E45-FCA4-614C-A098-E07E0D427F10}" type="datetimeFigureOut">
              <a:rPr lang="en-US" smtClean="0"/>
              <a:t>7/03/16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B236-AA30-7243-8025-0E08A14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4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0E45-FCA4-614C-A098-E07E0D427F10}" type="datetimeFigureOut">
              <a:rPr lang="en-US" smtClean="0"/>
              <a:t>7/03/16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B236-AA30-7243-8025-0E08A14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5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0E45-FCA4-614C-A098-E07E0D427F10}" type="datetimeFigureOut">
              <a:rPr lang="en-US" smtClean="0"/>
              <a:t>7/03/16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B236-AA30-7243-8025-0E08A14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0E45-FCA4-614C-A098-E07E0D427F10}" type="datetimeFigureOut">
              <a:rPr lang="en-US" smtClean="0"/>
              <a:t>7/03/16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B236-AA30-7243-8025-0E08A14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4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0E45-FCA4-614C-A098-E07E0D427F10}" type="datetimeFigureOut">
              <a:rPr lang="en-US" smtClean="0"/>
              <a:t>7/03/16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B236-AA30-7243-8025-0E08A14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2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0E45-FCA4-614C-A098-E07E0D427F10}" type="datetimeFigureOut">
              <a:rPr lang="en-US" smtClean="0"/>
              <a:t>7/03/16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B236-AA30-7243-8025-0E08A14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8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0E45-FCA4-614C-A098-E07E0D427F10}" type="datetimeFigureOut">
              <a:rPr lang="en-US" smtClean="0"/>
              <a:t>7/03/16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B236-AA30-7243-8025-0E08A14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3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90E45-FCA4-614C-A098-E07E0D427F10}" type="datetimeFigureOut">
              <a:rPr lang="en-US" smtClean="0"/>
              <a:t>7/03/16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3B236-AA30-7243-8025-0E08A1403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9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3743" y="7978635"/>
            <a:ext cx="28715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YOURS FOR ONLY</a:t>
            </a:r>
          </a:p>
          <a:p>
            <a:pPr algn="ctr"/>
            <a:r>
              <a:rPr lang="en-US" sz="4000" b="1" dirty="0" smtClean="0"/>
              <a:t>$999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920" y="9117785"/>
            <a:ext cx="3423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Speak to your car care consultant </a:t>
            </a:r>
            <a:br>
              <a:rPr lang="en-US" sz="1400" dirty="0" smtClean="0"/>
            </a:br>
            <a:r>
              <a:rPr lang="en-US" sz="1400" dirty="0" smtClean="0"/>
              <a:t>for more information.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6970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Macintosh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Edwards</dc:creator>
  <cp:lastModifiedBy>Kate Edwards</cp:lastModifiedBy>
  <cp:revision>1</cp:revision>
  <dcterms:created xsi:type="dcterms:W3CDTF">2016-03-07T00:37:51Z</dcterms:created>
  <dcterms:modified xsi:type="dcterms:W3CDTF">2016-03-07T00:39:47Z</dcterms:modified>
</cp:coreProperties>
</file>