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6"/>
    <a:srgbClr val="4BA82E"/>
    <a:srgbClr val="C3002F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194" autoAdjust="0"/>
  </p:normalViewPr>
  <p:slideViewPr>
    <p:cSldViewPr snapToGrid="0" snapToObjects="1">
      <p:cViewPr varScale="1">
        <p:scale>
          <a:sx n="116" d="100"/>
          <a:sy n="116" d="100"/>
        </p:scale>
        <p:origin x="296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9E5-E0D3-404C-8BB6-5C1CCF4D7141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3590-CA2D-9C47-A2EB-3F86E9CA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4307" y="264404"/>
            <a:ext cx="3365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Raleway Light" panose="020B0403030101060003" pitchFamily="34" charset="77"/>
                <a:cs typeface="Audi Type Extended" panose="020B0507040202060203" pitchFamily="34" charset="0"/>
              </a:rPr>
              <a:t>INDIVIDUAL PROTECTION </a:t>
            </a:r>
            <a:r>
              <a:rPr lang="en-US" sz="3200" b="1" dirty="0">
                <a:latin typeface="Raleway SemiBold" panose="020B0003030101060003" pitchFamily="34" charset="0"/>
                <a:cs typeface="Audi Type Extended" panose="020B0507040202060203" pitchFamily="34" charset="0"/>
              </a:rPr>
              <a:t>PRICING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4308" y="2063521"/>
            <a:ext cx="3495675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$1,190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Leather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 Vinyl Coating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HYDRO Fabric &amp; Carpet Coating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Window Film	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$495</a:t>
            </a:r>
          </a:p>
          <a:p>
            <a:pPr>
              <a:lnSpc>
                <a:spcPct val="200000"/>
              </a:lnSpc>
            </a:pPr>
            <a:r>
              <a:rPr lang="en-US" sz="1000" dirty="0" err="1">
                <a:latin typeface="Raleway" panose="020B0003030101060003" pitchFamily="34" charset="0"/>
                <a:cs typeface="Audi Type" panose="020B0503040202060203" pitchFamily="34" charset="0"/>
              </a:rPr>
              <a:t>StreetLegal</a:t>
            </a: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 Window Film  		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$595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latin typeface="Raleway" panose="020B0003030101060003" pitchFamily="34" charset="0"/>
                <a:cs typeface="Audi Type" panose="020B0503040202060203" pitchFamily="34" charset="0"/>
              </a:rPr>
              <a:t>Cancer Council Endorsed Window Film	</a:t>
            </a:r>
            <a:r>
              <a:rPr lang="en-US" sz="1000" b="1" dirty="0">
                <a:latin typeface="Raleway" panose="020B0003030101060003" pitchFamily="34" charset="0"/>
                <a:cs typeface="Audi Type" panose="020B0503040202060203" pitchFamily="34" charset="0"/>
              </a:rPr>
              <a:t>$654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03D59-017C-024F-810A-6E09B4593E69}"/>
              </a:ext>
            </a:extLst>
          </p:cNvPr>
          <p:cNvSpPr/>
          <p:nvPr/>
        </p:nvSpPr>
        <p:spPr>
          <a:xfrm>
            <a:off x="3756273" y="6277159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Raleway" panose="020B0003030101060003" pitchFamily="34" charset="0"/>
              </a:rPr>
              <a:t>Insert contact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42D4E-E67B-964F-9D8A-563CB94DED47}"/>
              </a:ext>
            </a:extLst>
          </p:cNvPr>
          <p:cNvSpPr/>
          <p:nvPr/>
        </p:nvSpPr>
        <p:spPr>
          <a:xfrm>
            <a:off x="3756273" y="5770566"/>
            <a:ext cx="3067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Raleway" panose="020B0003030101060003" pitchFamily="34" charset="0"/>
              </a:rPr>
              <a:t>Insert dealer name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08D733F-D255-C04E-808C-61241469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81" y="6032176"/>
            <a:ext cx="3365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aleway Light" panose="020B0403030101060003" pitchFamily="34" charset="77"/>
                <a:cs typeface="Audi Type Extended" panose="020B0507040202060203" pitchFamily="34" charset="0"/>
              </a:rPr>
              <a:t>DISCOVER YOUR </a:t>
            </a:r>
            <a:r>
              <a:rPr lang="en-US" sz="2800" b="1" dirty="0">
                <a:solidFill>
                  <a:schemeClr val="bg1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PROTECTION </a:t>
            </a:r>
            <a:r>
              <a:rPr lang="en-US" sz="2800" dirty="0">
                <a:solidFill>
                  <a:schemeClr val="bg1"/>
                </a:solidFill>
                <a:latin typeface="Raleway Light" panose="020B0403030101060003" pitchFamily="34" charset="77"/>
                <a:cs typeface="Audi Type Extended" panose="020B0507040202060203" pitchFamily="34" charset="0"/>
              </a:rPr>
              <a:t>PACKAGE</a:t>
            </a: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4D6D9E40-A1BD-554E-A85A-691C7360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776" y="6767857"/>
            <a:ext cx="1366177" cy="5550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E977CF-CB3F-2840-AC85-990AF8548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561" y="-238568"/>
            <a:ext cx="4611807" cy="17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524" y="954549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Light" panose="020B0403030101060003" pitchFamily="34" charset="77"/>
                <a:cs typeface="Audi Type Extended" panose="020B0507040202060203" pitchFamily="34" charset="0"/>
              </a:rPr>
              <a:t>INTRO</a:t>
            </a:r>
            <a:r>
              <a:rPr lang="en-US" sz="2000" b="1" dirty="0">
                <a:latin typeface="Raleway SemiBold" panose="020B0003030101060003" pitchFamily="34" charset="0"/>
                <a:cs typeface="Audi Type Extended" panose="020B0507040202060203" pitchFamily="34" charset="0"/>
              </a:rPr>
              <a:t> PACK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972" y="962243"/>
            <a:ext cx="316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Light" panose="020B0403030101060003" pitchFamily="34" charset="77"/>
                <a:cs typeface="Audi Type Extended" panose="020B0507040202060203" pitchFamily="34" charset="0"/>
              </a:rPr>
              <a:t>PROTECTION</a:t>
            </a:r>
            <a:r>
              <a:rPr lang="en-US" sz="2000" b="1" dirty="0">
                <a:latin typeface="Raleway SemiBold" panose="020B0003030101060003" pitchFamily="34" charset="0"/>
                <a:cs typeface="Audi Type Extended" panose="020B0507040202060203" pitchFamily="34" charset="0"/>
              </a:rPr>
              <a:t> PACK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6461" y="954549"/>
            <a:ext cx="31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Light" panose="020B0403030101060003" pitchFamily="34" charset="77"/>
                <a:cs typeface="Audi Type Extended" panose="020B0507040202060203" pitchFamily="34" charset="0"/>
              </a:rPr>
              <a:t>COMPLETE</a:t>
            </a:r>
            <a:r>
              <a:rPr lang="en-US" sz="2000" b="1" dirty="0">
                <a:latin typeface="Raleway SemiBold" panose="020B0003030101060003" pitchFamily="34" charset="0"/>
                <a:cs typeface="Audi Type Extended" panose="020B0507040202060203" pitchFamily="34" charset="0"/>
              </a:rPr>
              <a:t> PACK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6CD1E-0C00-F743-AF18-A49C86201886}"/>
              </a:ext>
            </a:extLst>
          </p:cNvPr>
          <p:cNvSpPr/>
          <p:nvPr/>
        </p:nvSpPr>
        <p:spPr>
          <a:xfrm>
            <a:off x="0" y="4546599"/>
            <a:ext cx="10688638" cy="517793"/>
          </a:xfrm>
          <a:prstGeom prst="rect">
            <a:avLst/>
          </a:prstGeom>
          <a:solidFill>
            <a:srgbClr val="0042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5016" y="4497093"/>
            <a:ext cx="233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$1995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06461" y="1864157"/>
            <a:ext cx="3168619" cy="1694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>
              <a:lnSpc>
                <a:spcPct val="13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  <a:p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r>
              <a:rPr lang="pl-PL" sz="1400" b="1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972" y="1864157"/>
            <a:ext cx="3168621" cy="1346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Surface Coating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Vinyl </a:t>
            </a:r>
            <a:r>
              <a:rPr lang="cs-CZ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Conditioner</a:t>
            </a:r>
            <a:r>
              <a:rPr lang="cs-CZ" sz="1400" dirty="0">
                <a:latin typeface="Raleway" panose="020B0003030101060003" pitchFamily="34" charset="0"/>
                <a:cs typeface="Audi Type" panose="020B0503040202060203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Leather Protection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Fabric &amp; Carpet Protector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257" y="4516871"/>
            <a:ext cx="359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$1795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417" y="4516871"/>
            <a:ext cx="185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Raleway" panose="020B0003030101060003" pitchFamily="34" charset="0"/>
                <a:cs typeface="Audi Type Extended" panose="020B0507040202060203" pitchFamily="34" charset="0"/>
              </a:rPr>
              <a:t>$1490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1524" y="1864157"/>
            <a:ext cx="3168621" cy="160126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  <a:t>HYDRO Surface Coating</a:t>
            </a: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+  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r>
              <a:rPr lang="pl-PL" sz="1400" dirty="0" err="1">
                <a:latin typeface="Raleway" panose="020B0003030101060003" pitchFamily="34" charset="0"/>
                <a:cs typeface="Audi Type" panose="020B0503040202060203" pitchFamily="34" charset="0"/>
              </a:rPr>
              <a:t>Window</a:t>
            </a:r>
            <a: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  <a:t> Film </a:t>
            </a:r>
            <a:br>
              <a:rPr lang="pl-PL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br>
              <a:rPr lang="en-US" sz="1400" dirty="0">
                <a:latin typeface="Raleway" panose="020B0003030101060003" pitchFamily="34" charset="0"/>
                <a:cs typeface="Audi Type" panose="020B0503040202060203" pitchFamily="34" charset="0"/>
              </a:rPr>
            </a:br>
            <a:endParaRPr lang="en-US" sz="1400" dirty="0">
              <a:latin typeface="Raleway" panose="020B0003030101060003" pitchFamily="34" charset="0"/>
              <a:cs typeface="Audi Type" panose="020B050304020206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A55B67-440E-EA40-BE9B-EBD3BA826EEB}"/>
              </a:ext>
            </a:extLst>
          </p:cNvPr>
          <p:cNvCxnSpPr>
            <a:cxnSpLocks/>
          </p:cNvCxnSpPr>
          <p:nvPr/>
        </p:nvCxnSpPr>
        <p:spPr>
          <a:xfrm>
            <a:off x="796392" y="1520328"/>
            <a:ext cx="19588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ACE136-09E6-1645-949C-B99FB57CB414}"/>
              </a:ext>
            </a:extLst>
          </p:cNvPr>
          <p:cNvCxnSpPr>
            <a:cxnSpLocks/>
          </p:cNvCxnSpPr>
          <p:nvPr/>
        </p:nvCxnSpPr>
        <p:spPr>
          <a:xfrm>
            <a:off x="4354840" y="1520328"/>
            <a:ext cx="19588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4C33D1-B442-5C43-A9B1-CFB3897D3891}"/>
              </a:ext>
            </a:extLst>
          </p:cNvPr>
          <p:cNvCxnSpPr>
            <a:cxnSpLocks/>
          </p:cNvCxnSpPr>
          <p:nvPr/>
        </p:nvCxnSpPr>
        <p:spPr>
          <a:xfrm>
            <a:off x="7911328" y="1520328"/>
            <a:ext cx="19588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117</Words>
  <Application>Microsoft Macintosh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Raleway</vt:lpstr>
      <vt:lpstr>Raleway Light</vt:lpstr>
      <vt:lpstr>Raleway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18</cp:revision>
  <dcterms:created xsi:type="dcterms:W3CDTF">2017-02-19T22:54:36Z</dcterms:created>
  <dcterms:modified xsi:type="dcterms:W3CDTF">2021-03-05T01:48:34Z</dcterms:modified>
</cp:coreProperties>
</file>