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0688638" cy="7562850"/>
  <p:notesSz cx="6858000" cy="9144000"/>
  <p:defaultTextStyle>
    <a:defPPr>
      <a:defRPr lang="en-US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A6"/>
    <a:srgbClr val="4BA82E"/>
    <a:srgbClr val="C3002F"/>
    <a:srgbClr val="ED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8194" autoAdjust="0"/>
  </p:normalViewPr>
  <p:slideViewPr>
    <p:cSldViewPr snapToGrid="0" snapToObjects="1">
      <p:cViewPr varScale="1">
        <p:scale>
          <a:sx n="116" d="100"/>
          <a:sy n="116" d="100"/>
        </p:scale>
        <p:origin x="296" y="192"/>
      </p:cViewPr>
      <p:guideLst>
        <p:guide orient="horz" pos="2382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59E5-E0D3-404C-8BB6-5C1CCF4D7141}" type="datetimeFigureOut">
              <a:rPr lang="en-US" smtClean="0"/>
              <a:t>3/5/21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89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59E5-E0D3-404C-8BB6-5C1CCF4D7141}" type="datetimeFigureOut">
              <a:rPr lang="en-US" smtClean="0"/>
              <a:t>3/5/21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3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59363" y="334377"/>
            <a:ext cx="2809479" cy="711643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5361" y="334377"/>
            <a:ext cx="8255859" cy="711643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59E5-E0D3-404C-8BB6-5C1CCF4D7141}" type="datetimeFigureOut">
              <a:rPr lang="en-US" smtClean="0"/>
              <a:t>3/5/21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7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59E5-E0D3-404C-8BB6-5C1CCF4D7141}" type="datetimeFigureOut">
              <a:rPr lang="en-US" smtClean="0"/>
              <a:t>3/5/21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66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59E5-E0D3-404C-8BB6-5C1CCF4D7141}" type="datetimeFigureOut">
              <a:rPr lang="en-US" smtClean="0"/>
              <a:t>3/5/21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99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5361" y="1946734"/>
            <a:ext cx="5531741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5245" y="1946734"/>
            <a:ext cx="5533597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59E5-E0D3-404C-8BB6-5C1CCF4D7141}" type="datetimeFigureOut">
              <a:rPr lang="en-US" smtClean="0"/>
              <a:t>3/5/21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4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59E5-E0D3-404C-8BB6-5C1CCF4D7141}" type="datetimeFigureOut">
              <a:rPr lang="en-US" smtClean="0"/>
              <a:t>3/5/21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67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59E5-E0D3-404C-8BB6-5C1CCF4D7141}" type="datetimeFigureOut">
              <a:rPr lang="en-US" smtClean="0"/>
              <a:t>3/5/21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73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59E5-E0D3-404C-8BB6-5C1CCF4D7141}" type="datetimeFigureOut">
              <a:rPr lang="en-US" smtClean="0"/>
              <a:t>3/5/21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1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59E5-E0D3-404C-8BB6-5C1CCF4D7141}" type="datetimeFigureOut">
              <a:rPr lang="en-US" smtClean="0"/>
              <a:t>3/5/21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47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59E5-E0D3-404C-8BB6-5C1CCF4D7141}" type="datetimeFigureOut">
              <a:rPr lang="en-US" smtClean="0"/>
              <a:t>3/5/21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65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764666"/>
            <a:ext cx="961977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D59E5-E0D3-404C-8BB6-5C1CCF4D7141}" type="datetimeFigureOut">
              <a:rPr lang="en-US" smtClean="0"/>
              <a:t>3/5/21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06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04307" y="947450"/>
            <a:ext cx="336515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800" b="1" dirty="0">
                <a:latin typeface="Raleway SemiBold" panose="020B0003030101060003" pitchFamily="34" charset="0"/>
                <a:cs typeface="Audi Type Extended" panose="020B0507040202060203" pitchFamily="34" charset="0"/>
              </a:rPr>
              <a:t>Individual protection pricing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04308" y="2063521"/>
            <a:ext cx="3495675" cy="220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1000" dirty="0">
                <a:latin typeface="Raleway" panose="020B0003030101060003" pitchFamily="34" charset="0"/>
                <a:cs typeface="Audi Type" panose="020B0503040202060203" pitchFamily="34" charset="0"/>
              </a:rPr>
              <a:t>HYDRO Surface Coating  			</a:t>
            </a:r>
            <a:r>
              <a:rPr lang="en-US" sz="1000" b="1" dirty="0">
                <a:latin typeface="Raleway" panose="020B0003030101060003" pitchFamily="34" charset="0"/>
                <a:cs typeface="Audi Type" panose="020B0503040202060203" pitchFamily="34" charset="0"/>
              </a:rPr>
              <a:t>$1,190</a:t>
            </a:r>
          </a:p>
          <a:p>
            <a:pPr>
              <a:lnSpc>
                <a:spcPct val="200000"/>
              </a:lnSpc>
            </a:pPr>
            <a:r>
              <a:rPr lang="en-US" sz="1000" dirty="0">
                <a:latin typeface="Raleway" panose="020B0003030101060003" pitchFamily="34" charset="0"/>
                <a:cs typeface="Audi Type" panose="020B0503040202060203" pitchFamily="34" charset="0"/>
              </a:rPr>
              <a:t>HYDRO Leather Coating 			</a:t>
            </a:r>
            <a:r>
              <a:rPr lang="en-US" sz="1000" b="1" dirty="0">
                <a:latin typeface="Raleway" panose="020B0003030101060003" pitchFamily="34" charset="0"/>
                <a:cs typeface="Audi Type" panose="020B0503040202060203" pitchFamily="34" charset="0"/>
              </a:rPr>
              <a:t>$695</a:t>
            </a:r>
          </a:p>
          <a:p>
            <a:pPr>
              <a:lnSpc>
                <a:spcPct val="200000"/>
              </a:lnSpc>
            </a:pPr>
            <a:r>
              <a:rPr lang="en-US" sz="1000" dirty="0">
                <a:latin typeface="Raleway" panose="020B0003030101060003" pitchFamily="34" charset="0"/>
                <a:cs typeface="Audi Type" panose="020B0503040202060203" pitchFamily="34" charset="0"/>
              </a:rPr>
              <a:t>HYDRO  Vinyl Coating 			</a:t>
            </a:r>
            <a:r>
              <a:rPr lang="en-US" sz="1000" b="1" dirty="0">
                <a:latin typeface="Raleway" panose="020B0003030101060003" pitchFamily="34" charset="0"/>
                <a:cs typeface="Audi Type" panose="020B0503040202060203" pitchFamily="34" charset="0"/>
              </a:rPr>
              <a:t>$695</a:t>
            </a:r>
          </a:p>
          <a:p>
            <a:pPr>
              <a:lnSpc>
                <a:spcPct val="200000"/>
              </a:lnSpc>
            </a:pPr>
            <a:r>
              <a:rPr lang="en-US" sz="1000" dirty="0">
                <a:latin typeface="Raleway" panose="020B0003030101060003" pitchFamily="34" charset="0"/>
                <a:cs typeface="Audi Type" panose="020B0503040202060203" pitchFamily="34" charset="0"/>
              </a:rPr>
              <a:t>HYDRO Fabric &amp; Carpet Coating		</a:t>
            </a:r>
            <a:r>
              <a:rPr lang="en-US" sz="1000" b="1" dirty="0">
                <a:latin typeface="Raleway" panose="020B0003030101060003" pitchFamily="34" charset="0"/>
                <a:cs typeface="Audi Type" panose="020B0503040202060203" pitchFamily="34" charset="0"/>
              </a:rPr>
              <a:t>$695</a:t>
            </a:r>
          </a:p>
          <a:p>
            <a:pPr>
              <a:lnSpc>
                <a:spcPct val="200000"/>
              </a:lnSpc>
            </a:pPr>
            <a:r>
              <a:rPr lang="en-US" sz="1000" dirty="0">
                <a:latin typeface="Raleway" panose="020B0003030101060003" pitchFamily="34" charset="0"/>
                <a:cs typeface="Audi Type" panose="020B0503040202060203" pitchFamily="34" charset="0"/>
              </a:rPr>
              <a:t>Window Film				</a:t>
            </a:r>
            <a:r>
              <a:rPr lang="en-US" sz="1000" b="1" dirty="0">
                <a:latin typeface="Raleway" panose="020B0003030101060003" pitchFamily="34" charset="0"/>
                <a:cs typeface="Audi Type" panose="020B0503040202060203" pitchFamily="34" charset="0"/>
              </a:rPr>
              <a:t>$495</a:t>
            </a:r>
          </a:p>
          <a:p>
            <a:pPr>
              <a:lnSpc>
                <a:spcPct val="200000"/>
              </a:lnSpc>
            </a:pPr>
            <a:r>
              <a:rPr lang="en-US" sz="1000" dirty="0" err="1">
                <a:latin typeface="Raleway" panose="020B0003030101060003" pitchFamily="34" charset="0"/>
                <a:cs typeface="Audi Type" panose="020B0503040202060203" pitchFamily="34" charset="0"/>
              </a:rPr>
              <a:t>StreetLegal</a:t>
            </a:r>
            <a:r>
              <a:rPr lang="en-US" sz="1000" dirty="0">
                <a:latin typeface="Raleway" panose="020B0003030101060003" pitchFamily="34" charset="0"/>
                <a:cs typeface="Audi Type" panose="020B0503040202060203" pitchFamily="34" charset="0"/>
              </a:rPr>
              <a:t> Window Film  			</a:t>
            </a:r>
            <a:r>
              <a:rPr lang="en-US" sz="1000" b="1" dirty="0">
                <a:latin typeface="Raleway" panose="020B0003030101060003" pitchFamily="34" charset="0"/>
                <a:cs typeface="Audi Type" panose="020B0503040202060203" pitchFamily="34" charset="0"/>
              </a:rPr>
              <a:t>$595</a:t>
            </a:r>
          </a:p>
          <a:p>
            <a:pPr>
              <a:lnSpc>
                <a:spcPct val="200000"/>
              </a:lnSpc>
            </a:pPr>
            <a:r>
              <a:rPr lang="en-US" sz="1000" dirty="0">
                <a:latin typeface="Raleway" panose="020B0003030101060003" pitchFamily="34" charset="0"/>
                <a:cs typeface="Audi Type" panose="020B0503040202060203" pitchFamily="34" charset="0"/>
              </a:rPr>
              <a:t>Cancer Council Endorsed Window Film	</a:t>
            </a:r>
            <a:r>
              <a:rPr lang="en-US" sz="1000" b="1" dirty="0">
                <a:latin typeface="Raleway" panose="020B0003030101060003" pitchFamily="34" charset="0"/>
                <a:cs typeface="Audi Type" panose="020B0503040202060203" pitchFamily="34" charset="0"/>
              </a:rPr>
              <a:t>$654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703D59-017C-024F-810A-6E09B4593E69}"/>
              </a:ext>
            </a:extLst>
          </p:cNvPr>
          <p:cNvSpPr/>
          <p:nvPr/>
        </p:nvSpPr>
        <p:spPr>
          <a:xfrm>
            <a:off x="3756273" y="6883087"/>
            <a:ext cx="30671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Raleway" panose="020B0003030101060003" pitchFamily="34" charset="0"/>
              </a:rPr>
              <a:t>Insert contact details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542D4E-E67B-964F-9D8A-563CB94DED47}"/>
              </a:ext>
            </a:extLst>
          </p:cNvPr>
          <p:cNvSpPr/>
          <p:nvPr/>
        </p:nvSpPr>
        <p:spPr>
          <a:xfrm>
            <a:off x="3756273" y="6376494"/>
            <a:ext cx="30671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Raleway" panose="020B0003030101060003" pitchFamily="34" charset="0"/>
              </a:rPr>
              <a:t>Insert dealer name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C08D733F-D255-C04E-808C-61241469E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3481" y="6032176"/>
            <a:ext cx="336515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Raleway Light" panose="020B0403030101060003" pitchFamily="34" charset="77"/>
                <a:cs typeface="Audi Type Extended" panose="020B0507040202060203" pitchFamily="34" charset="0"/>
              </a:rPr>
              <a:t>DISCOVER YOUR PROTECTION PACKAGE</a:t>
            </a:r>
          </a:p>
        </p:txBody>
      </p:sp>
      <p:pic>
        <p:nvPicPr>
          <p:cNvPr id="31" name="Picture 30" descr="Logo&#10;&#10;Description automatically generated">
            <a:extLst>
              <a:ext uri="{FF2B5EF4-FFF2-40B4-BE49-F238E27FC236}">
                <a16:creationId xmlns:a16="http://schemas.microsoft.com/office/drawing/2014/main" id="{EC31DB6A-106F-2D48-9B78-87CD8238F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2985" y="145679"/>
            <a:ext cx="954107" cy="9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94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524" y="954549"/>
            <a:ext cx="3168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aleway Medium" panose="020B0003030101060003" pitchFamily="34" charset="0"/>
                <a:cs typeface="Audi Type Extended" panose="020B0507040202060203" pitchFamily="34" charset="0"/>
              </a:rPr>
              <a:t>Intro pack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972" y="962243"/>
            <a:ext cx="3168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aleway Medium" panose="020B0003030101060003" pitchFamily="34" charset="0"/>
                <a:cs typeface="Audi Type Extended" panose="020B0507040202060203" pitchFamily="34" charset="0"/>
              </a:rPr>
              <a:t>Protection pack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06461" y="954549"/>
            <a:ext cx="3168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aleway Medium" panose="020B0003030101060003" pitchFamily="34" charset="0"/>
                <a:cs typeface="Audi Type Extended" panose="020B0507040202060203" pitchFamily="34" charset="0"/>
              </a:rPr>
              <a:t>Complete pack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45016" y="3957265"/>
            <a:ext cx="233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atin typeface="Raleway" panose="020B0003030101060003" pitchFamily="34" charset="0"/>
                <a:cs typeface="Audi Type Extended" panose="020B0507040202060203" pitchFamily="34" charset="0"/>
              </a:rPr>
              <a:t>$1995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306461" y="1864157"/>
            <a:ext cx="3168619" cy="16942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1400" dirty="0">
                <a:latin typeface="Raleway" panose="020B0003030101060003" pitchFamily="34" charset="0"/>
                <a:cs typeface="Audi Type" panose="020B0503040202060203" pitchFamily="34" charset="0"/>
              </a:rPr>
              <a:t>Surface Coating</a:t>
            </a:r>
          </a:p>
          <a:p>
            <a:pPr>
              <a:lnSpc>
                <a:spcPct val="130000"/>
              </a:lnSpc>
            </a:pPr>
            <a:r>
              <a:rPr lang="cs-CZ" sz="1400" dirty="0">
                <a:latin typeface="Raleway" panose="020B0003030101060003" pitchFamily="34" charset="0"/>
                <a:cs typeface="Audi Type" panose="020B0503040202060203" pitchFamily="34" charset="0"/>
              </a:rPr>
              <a:t>Vinyl </a:t>
            </a:r>
            <a:r>
              <a:rPr lang="cs-CZ" sz="1400" dirty="0" err="1">
                <a:latin typeface="Raleway" panose="020B0003030101060003" pitchFamily="34" charset="0"/>
                <a:cs typeface="Audi Type" panose="020B0503040202060203" pitchFamily="34" charset="0"/>
              </a:rPr>
              <a:t>Conditioner</a:t>
            </a:r>
            <a:r>
              <a:rPr lang="cs-CZ" sz="1400" dirty="0">
                <a:latin typeface="Raleway" panose="020B0003030101060003" pitchFamily="34" charset="0"/>
                <a:cs typeface="Audi Type" panose="020B0503040202060203" pitchFamily="34" charset="0"/>
              </a:rPr>
              <a:t> </a:t>
            </a:r>
          </a:p>
          <a:p>
            <a:pPr>
              <a:lnSpc>
                <a:spcPct val="130000"/>
              </a:lnSpc>
            </a:pPr>
            <a:r>
              <a:rPr lang="en-US" sz="1400" dirty="0">
                <a:latin typeface="Raleway" panose="020B0003030101060003" pitchFamily="34" charset="0"/>
                <a:cs typeface="Audi Type" panose="020B0503040202060203" pitchFamily="34" charset="0"/>
              </a:rPr>
              <a:t>Leather Protection</a:t>
            </a:r>
          </a:p>
          <a:p>
            <a:pPr>
              <a:lnSpc>
                <a:spcPct val="130000"/>
              </a:lnSpc>
            </a:pPr>
            <a:r>
              <a:rPr lang="en-US" sz="1400" dirty="0">
                <a:latin typeface="Raleway" panose="020B0003030101060003" pitchFamily="34" charset="0"/>
                <a:cs typeface="Audi Type" panose="020B0503040202060203" pitchFamily="34" charset="0"/>
              </a:rPr>
              <a:t>Fabric &amp; Carpet Protector</a:t>
            </a:r>
          </a:p>
          <a:p>
            <a:r>
              <a:rPr lang="pl-PL" sz="1400" dirty="0">
                <a:latin typeface="Raleway" panose="020B0003030101060003" pitchFamily="34" charset="0"/>
                <a:cs typeface="Audi Type" panose="020B0503040202060203" pitchFamily="34" charset="0"/>
              </a:rPr>
              <a:t>+ </a:t>
            </a:r>
            <a:br>
              <a:rPr lang="pl-PL" sz="1400" dirty="0">
                <a:latin typeface="Raleway" panose="020B0003030101060003" pitchFamily="34" charset="0"/>
                <a:cs typeface="Audi Type" panose="020B0503040202060203" pitchFamily="34" charset="0"/>
              </a:rPr>
            </a:br>
            <a:r>
              <a:rPr lang="pl-PL" sz="1400" dirty="0" err="1">
                <a:latin typeface="Raleway" panose="020B0003030101060003" pitchFamily="34" charset="0"/>
                <a:cs typeface="Audi Type" panose="020B0503040202060203" pitchFamily="34" charset="0"/>
              </a:rPr>
              <a:t>Window</a:t>
            </a:r>
            <a:r>
              <a:rPr lang="pl-PL" sz="1400" dirty="0">
                <a:latin typeface="Raleway" panose="020B0003030101060003" pitchFamily="34" charset="0"/>
                <a:cs typeface="Audi Type" panose="020B0503040202060203" pitchFamily="34" charset="0"/>
              </a:rPr>
              <a:t> Film </a:t>
            </a:r>
            <a:r>
              <a:rPr lang="pl-PL" sz="1400" b="1" dirty="0">
                <a:latin typeface="Raleway" panose="020B0003030101060003" pitchFamily="34" charset="0"/>
                <a:cs typeface="Audi Type" panose="020B0503040202060203" pitchFamily="34" charset="0"/>
              </a:rPr>
              <a:t> </a:t>
            </a:r>
          </a:p>
          <a:p>
            <a:br>
              <a:rPr lang="en-US" sz="1400" dirty="0">
                <a:latin typeface="Raleway" panose="020B0003030101060003" pitchFamily="34" charset="0"/>
                <a:cs typeface="Audi Type" panose="020B0503040202060203" pitchFamily="34" charset="0"/>
              </a:rPr>
            </a:br>
            <a:endParaRPr lang="en-US" sz="1400" dirty="0">
              <a:latin typeface="Raleway" panose="020B0003030101060003" pitchFamily="34" charset="0"/>
              <a:cs typeface="Audi Type" panose="020B050304020206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49972" y="1864157"/>
            <a:ext cx="3168621" cy="13465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latin typeface="Raleway" panose="020B0003030101060003" pitchFamily="34" charset="0"/>
                <a:cs typeface="Audi Type" panose="020B0503040202060203" pitchFamily="34" charset="0"/>
              </a:rPr>
              <a:t>Surface Coating</a:t>
            </a:r>
          </a:p>
          <a:p>
            <a:pPr algn="ctr">
              <a:lnSpc>
                <a:spcPct val="150000"/>
              </a:lnSpc>
            </a:pPr>
            <a:r>
              <a:rPr lang="cs-CZ" sz="1400" dirty="0">
                <a:latin typeface="Raleway" panose="020B0003030101060003" pitchFamily="34" charset="0"/>
                <a:cs typeface="Audi Type" panose="020B0503040202060203" pitchFamily="34" charset="0"/>
              </a:rPr>
              <a:t>Vinyl </a:t>
            </a:r>
            <a:r>
              <a:rPr lang="cs-CZ" sz="1400" dirty="0" err="1">
                <a:latin typeface="Raleway" panose="020B0003030101060003" pitchFamily="34" charset="0"/>
                <a:cs typeface="Audi Type" panose="020B0503040202060203" pitchFamily="34" charset="0"/>
              </a:rPr>
              <a:t>Conditioner</a:t>
            </a:r>
            <a:r>
              <a:rPr lang="cs-CZ" sz="1400" dirty="0">
                <a:latin typeface="Raleway" panose="020B0003030101060003" pitchFamily="34" charset="0"/>
                <a:cs typeface="Audi Type" panose="020B0503040202060203" pitchFamily="34" charset="0"/>
              </a:rPr>
              <a:t> 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latin typeface="Raleway" panose="020B0003030101060003" pitchFamily="34" charset="0"/>
                <a:cs typeface="Audi Type" panose="020B0503040202060203" pitchFamily="34" charset="0"/>
              </a:rPr>
              <a:t>Leather Protection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latin typeface="Raleway" panose="020B0003030101060003" pitchFamily="34" charset="0"/>
                <a:cs typeface="Audi Type" panose="020B0503040202060203" pitchFamily="34" charset="0"/>
              </a:rPr>
              <a:t>Fabric &amp; Carpet Protector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91257" y="3977043"/>
            <a:ext cx="3597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atin typeface="Raleway" panose="020B0003030101060003" pitchFamily="34" charset="0"/>
                <a:cs typeface="Audi Type Extended" panose="020B0507040202060203" pitchFamily="34" charset="0"/>
              </a:rPr>
              <a:t>$1795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0417" y="3977043"/>
            <a:ext cx="1850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atin typeface="Raleway" panose="020B0003030101060003" pitchFamily="34" charset="0"/>
                <a:cs typeface="Audi Type Extended" panose="020B0507040202060203" pitchFamily="34" charset="0"/>
              </a:rPr>
              <a:t>$1490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91524" y="1864157"/>
            <a:ext cx="3168621" cy="1601265"/>
          </a:xfrm>
          <a:prstGeom prst="rect">
            <a:avLst/>
          </a:prstGeom>
        </p:spPr>
        <p:txBody>
          <a:bodyPr vert="horz" lIns="104287" tIns="52144" rIns="104287" bIns="52144" rtlCol="0" anchor="t">
            <a:no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latin typeface="Raleway" panose="020B0003030101060003" pitchFamily="34" charset="0"/>
                <a:cs typeface="Audi Type" panose="020B0503040202060203" pitchFamily="34" charset="0"/>
              </a:rPr>
              <a:t>HYDRO Surface Coating</a:t>
            </a:r>
            <a:br>
              <a:rPr lang="en-US" sz="1400" dirty="0">
                <a:latin typeface="Raleway" panose="020B0003030101060003" pitchFamily="34" charset="0"/>
                <a:cs typeface="Audi Type" panose="020B0503040202060203" pitchFamily="34" charset="0"/>
              </a:rPr>
            </a:br>
            <a:r>
              <a:rPr lang="pl-PL" sz="1400" dirty="0">
                <a:latin typeface="Raleway" panose="020B0003030101060003" pitchFamily="34" charset="0"/>
                <a:cs typeface="Audi Type" panose="020B0503040202060203" pitchFamily="34" charset="0"/>
              </a:rPr>
              <a:t>+  </a:t>
            </a:r>
            <a:br>
              <a:rPr lang="pl-PL" sz="1400" dirty="0">
                <a:latin typeface="Raleway" panose="020B0003030101060003" pitchFamily="34" charset="0"/>
                <a:cs typeface="Audi Type" panose="020B0503040202060203" pitchFamily="34" charset="0"/>
              </a:rPr>
            </a:br>
            <a:r>
              <a:rPr lang="pl-PL" sz="1400" dirty="0" err="1">
                <a:latin typeface="Raleway" panose="020B0003030101060003" pitchFamily="34" charset="0"/>
                <a:cs typeface="Audi Type" panose="020B0503040202060203" pitchFamily="34" charset="0"/>
              </a:rPr>
              <a:t>Window</a:t>
            </a:r>
            <a:r>
              <a:rPr lang="pl-PL" sz="1400" dirty="0">
                <a:latin typeface="Raleway" panose="020B0003030101060003" pitchFamily="34" charset="0"/>
                <a:cs typeface="Audi Type" panose="020B0503040202060203" pitchFamily="34" charset="0"/>
              </a:rPr>
              <a:t> Film </a:t>
            </a:r>
            <a:br>
              <a:rPr lang="pl-PL" sz="1400" dirty="0">
                <a:latin typeface="Raleway" panose="020B0003030101060003" pitchFamily="34" charset="0"/>
                <a:cs typeface="Audi Type" panose="020B0503040202060203" pitchFamily="34" charset="0"/>
              </a:rPr>
            </a:br>
            <a:br>
              <a:rPr lang="en-US" sz="1400" dirty="0">
                <a:latin typeface="Raleway" panose="020B0003030101060003" pitchFamily="34" charset="0"/>
                <a:cs typeface="Audi Type" panose="020B0503040202060203" pitchFamily="34" charset="0"/>
              </a:rPr>
            </a:br>
            <a:endParaRPr lang="en-US" sz="1400" dirty="0">
              <a:latin typeface="Raleway" panose="020B0003030101060003" pitchFamily="34" charset="0"/>
              <a:cs typeface="Audi Type" panose="020B0503040202060203" pitchFamily="34" charset="0"/>
            </a:endParaRPr>
          </a:p>
        </p:txBody>
      </p:sp>
      <p:pic>
        <p:nvPicPr>
          <p:cNvPr id="21" name="Picture 20" descr="Shape&#10;&#10;Description automatically generated">
            <a:extLst>
              <a:ext uri="{FF2B5EF4-FFF2-40B4-BE49-F238E27FC236}">
                <a16:creationId xmlns:a16="http://schemas.microsoft.com/office/drawing/2014/main" id="{5B787E5E-FE19-9C41-8FE9-CFFD08F79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032" y="6302010"/>
            <a:ext cx="1510573" cy="90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26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117</Words>
  <Application>Microsoft Macintosh PowerPoint</Application>
  <PresentationFormat>Custom</PresentationFormat>
  <Paragraphs>28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Raleway</vt:lpstr>
      <vt:lpstr>Raleway Light</vt:lpstr>
      <vt:lpstr>Raleway Medium</vt:lpstr>
      <vt:lpstr>Raleway SemiBold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Zulic</dc:creator>
  <cp:lastModifiedBy>Kerry Becker</cp:lastModifiedBy>
  <cp:revision>21</cp:revision>
  <dcterms:created xsi:type="dcterms:W3CDTF">2017-02-19T22:54:36Z</dcterms:created>
  <dcterms:modified xsi:type="dcterms:W3CDTF">2021-03-05T02:32:42Z</dcterms:modified>
</cp:coreProperties>
</file>