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0688638" cy="7562850"/>
  <p:notesSz cx="6819900" cy="9931400"/>
  <p:defaultTextStyle>
    <a:defPPr>
      <a:defRPr lang="en-US"/>
    </a:defPPr>
    <a:lvl1pPr marL="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E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745"/>
    <p:restoredTop sz="98194" autoAdjust="0"/>
  </p:normalViewPr>
  <p:slideViewPr>
    <p:cSldViewPr snapToGrid="0" snapToObjects="1">
      <p:cViewPr>
        <p:scale>
          <a:sx n="112" d="100"/>
          <a:sy n="112" d="100"/>
        </p:scale>
        <p:origin x="40" y="288"/>
      </p:cViewPr>
      <p:guideLst>
        <p:guide orient="horz" pos="2382"/>
        <p:guide pos="33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386"/>
            <a:ext cx="9085342" cy="162111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6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59E5-E0D3-404C-8BB6-5C1CCF4D7141}" type="datetimeFigureOut">
              <a:rPr lang="en-US" smtClean="0"/>
              <a:t>6/17/21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3590-CA2D-9C47-A2EB-3F86E9CA8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689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59E5-E0D3-404C-8BB6-5C1CCF4D7141}" type="datetimeFigureOut">
              <a:rPr lang="en-US" smtClean="0"/>
              <a:t>6/17/21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3590-CA2D-9C47-A2EB-3F86E9CA8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339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59363" y="334377"/>
            <a:ext cx="2809479" cy="711643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5361" y="334377"/>
            <a:ext cx="8255859" cy="711643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59E5-E0D3-404C-8BB6-5C1CCF4D7141}" type="datetimeFigureOut">
              <a:rPr lang="en-US" smtClean="0"/>
              <a:t>6/17/21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3590-CA2D-9C47-A2EB-3F86E9CA8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878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59E5-E0D3-404C-8BB6-5C1CCF4D7141}" type="datetimeFigureOut">
              <a:rPr lang="en-US" smtClean="0"/>
              <a:t>6/17/21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3590-CA2D-9C47-A2EB-3F86E9CA8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166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329" y="4859832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329" y="3205459"/>
            <a:ext cx="9085342" cy="165437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59E5-E0D3-404C-8BB6-5C1CCF4D7141}" type="datetimeFigureOut">
              <a:rPr lang="en-US" smtClean="0"/>
              <a:t>6/17/21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3590-CA2D-9C47-A2EB-3F86E9CA8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99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5361" y="1946734"/>
            <a:ext cx="5531741" cy="550407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5245" y="1946734"/>
            <a:ext cx="5533597" cy="550407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59E5-E0D3-404C-8BB6-5C1CCF4D7141}" type="datetimeFigureOut">
              <a:rPr lang="en-US" smtClean="0"/>
              <a:t>6/17/21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3590-CA2D-9C47-A2EB-3F86E9CA8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54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692889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32" y="2398404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680" y="1692889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0" y="2398404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59E5-E0D3-404C-8BB6-5C1CCF4D7141}" type="datetimeFigureOut">
              <a:rPr lang="en-US" smtClean="0"/>
              <a:t>6/17/21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3590-CA2D-9C47-A2EB-3F86E9CA8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767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59E5-E0D3-404C-8BB6-5C1CCF4D7141}" type="datetimeFigureOut">
              <a:rPr lang="en-US" smtClean="0"/>
              <a:t>6/17/21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3590-CA2D-9C47-A2EB-3F86E9CA8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73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59E5-E0D3-404C-8BB6-5C1CCF4D7141}" type="datetimeFigureOut">
              <a:rPr lang="en-US" smtClean="0"/>
              <a:t>6/17/21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3590-CA2D-9C47-A2EB-3F86E9CA8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81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3" y="301113"/>
            <a:ext cx="3516488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8960" y="301114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3" y="1582597"/>
            <a:ext cx="3516488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59E5-E0D3-404C-8BB6-5C1CCF4D7141}" type="datetimeFigureOut">
              <a:rPr lang="en-US" smtClean="0"/>
              <a:t>6/17/21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3590-CA2D-9C47-A2EB-3F86E9CA8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347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048" y="5293995"/>
            <a:ext cx="6413183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048" y="675755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21437" indent="0">
              <a:buNone/>
              <a:defRPr sz="3200"/>
            </a:lvl2pPr>
            <a:lvl3pPr marL="1042873" indent="0">
              <a:buNone/>
              <a:defRPr sz="2700"/>
            </a:lvl3pPr>
            <a:lvl4pPr marL="1564310" indent="0">
              <a:buNone/>
              <a:defRPr sz="2300"/>
            </a:lvl4pPr>
            <a:lvl5pPr marL="2085746" indent="0">
              <a:buNone/>
              <a:defRPr sz="2300"/>
            </a:lvl5pPr>
            <a:lvl6pPr marL="2607183" indent="0">
              <a:buNone/>
              <a:defRPr sz="2300"/>
            </a:lvl6pPr>
            <a:lvl7pPr marL="3128620" indent="0">
              <a:buNone/>
              <a:defRPr sz="2300"/>
            </a:lvl7pPr>
            <a:lvl8pPr marL="3650056" indent="0">
              <a:buNone/>
              <a:defRPr sz="2300"/>
            </a:lvl8pPr>
            <a:lvl9pPr marL="4171493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048" y="5918981"/>
            <a:ext cx="6413183" cy="887584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59E5-E0D3-404C-8BB6-5C1CCF4D7141}" type="datetimeFigureOut">
              <a:rPr lang="en-US" smtClean="0"/>
              <a:t>6/17/21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3590-CA2D-9C47-A2EB-3F86E9CA8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965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764666"/>
            <a:ext cx="9619774" cy="4991131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432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D59E5-E0D3-404C-8BB6-5C1CCF4D7141}" type="datetimeFigureOut">
              <a:rPr lang="en-US" smtClean="0"/>
              <a:t>6/17/21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1952" y="7009642"/>
            <a:ext cx="3384735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0190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73590-CA2D-9C47-A2EB-3F86E9CA8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506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7" indent="-391077" algn="l" defTabSz="521437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521437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2" indent="-260718" algn="l" defTabSz="52143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7474399" y="1337166"/>
            <a:ext cx="2963862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ENHANCE YOUR</a:t>
            </a:r>
          </a:p>
          <a:p>
            <a:pPr algn="ctr">
              <a:lnSpc>
                <a:spcPct val="90000"/>
              </a:lnSpc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DRIVING EXPERIENCE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3782275" y="972890"/>
            <a:ext cx="3179841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600" b="1" dirty="0">
                <a:latin typeface="+mj-lt"/>
                <a:cs typeface="Calibri" panose="020F0502020204030204" pitchFamily="34" charset="0"/>
              </a:rPr>
              <a:t>ORDER YOUR PROTECTION </a:t>
            </a:r>
            <a:br>
              <a:rPr lang="en-US" sz="1600" b="1" dirty="0">
                <a:latin typeface="+mj-lt"/>
                <a:cs typeface="Calibri" panose="020F0502020204030204" pitchFamily="34" charset="0"/>
              </a:rPr>
            </a:br>
            <a:r>
              <a:rPr lang="en-US" sz="1600" b="1" dirty="0">
                <a:latin typeface="+mj-lt"/>
                <a:cs typeface="Calibri" panose="020F0502020204030204" pitchFamily="34" charset="0"/>
              </a:rPr>
              <a:t>PACK BEFORE PRE-DELIVERY </a:t>
            </a:r>
            <a:br>
              <a:rPr lang="en-US" sz="1600" b="1" dirty="0">
                <a:latin typeface="+mj-lt"/>
                <a:cs typeface="Calibri" panose="020F0502020204030204" pitchFamily="34" charset="0"/>
              </a:rPr>
            </a:br>
            <a:r>
              <a:rPr lang="en-US" sz="1600" b="1" dirty="0">
                <a:latin typeface="+mj-lt"/>
                <a:cs typeface="Calibri" panose="020F0502020204030204" pitchFamily="34" charset="0"/>
              </a:rPr>
              <a:t>&amp; RECEIVE </a:t>
            </a:r>
          </a:p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rgbClr val="FFCE49"/>
                </a:solidFill>
                <a:latin typeface="+mj-lt"/>
                <a:cs typeface="Calibri" panose="020F0502020204030204" pitchFamily="34" charset="0"/>
              </a:rPr>
              <a:t>MASSIVE SAVINGS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405633" y="1343624"/>
            <a:ext cx="2963862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INDIVIDUAL PROTECTION PRICING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3CA3DDD-6CEC-0741-84C9-67D1337103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004801"/>
              </p:ext>
            </p:extLst>
          </p:nvPr>
        </p:nvGraphicFramePr>
        <p:xfrm>
          <a:off x="505138" y="2498316"/>
          <a:ext cx="2764854" cy="37881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42119">
                  <a:extLst>
                    <a:ext uri="{9D8B030D-6E8A-4147-A177-3AD203B41FA5}">
                      <a16:colId xmlns:a16="http://schemas.microsoft.com/office/drawing/2014/main" val="514713345"/>
                    </a:ext>
                  </a:extLst>
                </a:gridCol>
                <a:gridCol w="722735">
                  <a:extLst>
                    <a:ext uri="{9D8B030D-6E8A-4147-A177-3AD203B41FA5}">
                      <a16:colId xmlns:a16="http://schemas.microsoft.com/office/drawing/2014/main" val="3989400217"/>
                    </a:ext>
                  </a:extLst>
                </a:gridCol>
              </a:tblGrid>
              <a:tr h="446652">
                <a:tc>
                  <a:txBody>
                    <a:bodyPr/>
                    <a:lstStyle/>
                    <a:p>
                      <a:r>
                        <a:rPr lang="en-US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HYDRO Ceramic Exterior Paint Coating</a:t>
                      </a:r>
                      <a:endParaRPr 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alpha val="6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$1,695</a:t>
                      </a:r>
                      <a:endParaRPr 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alpha val="6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797036"/>
                  </a:ext>
                </a:extLst>
              </a:tr>
              <a:tr h="497159">
                <a:tc>
                  <a:txBody>
                    <a:bodyPr/>
                    <a:lstStyle/>
                    <a:p>
                      <a:r>
                        <a:rPr lang="en-US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HYDRO Interior Fabric/ Leather/ Vinyl Protection</a:t>
                      </a:r>
                      <a:endParaRPr 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alpha val="6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$995</a:t>
                      </a:r>
                      <a:endParaRPr 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alpha val="6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639960"/>
                  </a:ext>
                </a:extLst>
              </a:tr>
              <a:tr h="497159">
                <a:tc>
                  <a:txBody>
                    <a:bodyPr/>
                    <a:lstStyle/>
                    <a:p>
                      <a:r>
                        <a:rPr lang="en-US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Darkest Legal Window Film</a:t>
                      </a:r>
                      <a:endParaRPr 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alpha val="6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$695</a:t>
                      </a:r>
                      <a:endParaRPr 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alpha val="6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637069"/>
                  </a:ext>
                </a:extLst>
              </a:tr>
              <a:tr h="497159">
                <a:tc>
                  <a:txBody>
                    <a:bodyPr/>
                    <a:lstStyle/>
                    <a:p>
                      <a:r>
                        <a:rPr lang="en-US" sz="10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BlackVue</a:t>
                      </a:r>
                      <a:r>
                        <a:rPr lang="en-US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Gold Pro Front and Rear Dash Cam</a:t>
                      </a:r>
                      <a:endParaRPr 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alpha val="6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$1,395</a:t>
                      </a:r>
                      <a:endParaRPr 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alpha val="6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274360"/>
                  </a:ext>
                </a:extLst>
              </a:tr>
              <a:tr h="497159">
                <a:tc>
                  <a:txBody>
                    <a:bodyPr/>
                    <a:lstStyle/>
                    <a:p>
                      <a:r>
                        <a:rPr lang="en-US" sz="10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BlackVue</a:t>
                      </a:r>
                      <a:r>
                        <a:rPr lang="en-US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Backup 18 hour battery</a:t>
                      </a:r>
                      <a:endParaRPr 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alpha val="6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$595</a:t>
                      </a:r>
                      <a:endParaRPr 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alpha val="6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4438862"/>
                  </a:ext>
                </a:extLst>
              </a:tr>
              <a:tr h="446652">
                <a:tc>
                  <a:txBody>
                    <a:bodyPr/>
                    <a:lstStyle/>
                    <a:p>
                      <a:r>
                        <a:rPr lang="en-US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 year Scratch and Dent Membership</a:t>
                      </a:r>
                      <a:endParaRPr 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alpha val="6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$1,295</a:t>
                      </a:r>
                      <a:endParaRPr 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alpha val="6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471294"/>
                  </a:ext>
                </a:extLst>
              </a:tr>
              <a:tr h="409086">
                <a:tc>
                  <a:txBody>
                    <a:bodyPr/>
                    <a:lstStyle/>
                    <a:p>
                      <a:r>
                        <a:rPr lang="en-US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M- </a:t>
                      </a:r>
                      <a:r>
                        <a:rPr lang="en-US" sz="10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Protekt</a:t>
                      </a:r>
                      <a:r>
                        <a:rPr lang="en-US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Gold</a:t>
                      </a:r>
                      <a:endParaRPr 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alpha val="6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$995</a:t>
                      </a:r>
                      <a:endParaRPr 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alpha val="6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812842"/>
                  </a:ext>
                </a:extLst>
              </a:tr>
              <a:tr h="497159">
                <a:tc>
                  <a:txBody>
                    <a:bodyPr/>
                    <a:lstStyle/>
                    <a:p>
                      <a:r>
                        <a:rPr lang="en-US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Parking Sensors</a:t>
                      </a:r>
                      <a:endParaRPr 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alpha val="6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$795</a:t>
                      </a:r>
                      <a:endParaRPr 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alpha val="6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80485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900FAE6-7585-9944-A89A-9FEB71B8B294}"/>
              </a:ext>
            </a:extLst>
          </p:cNvPr>
          <p:cNvSpPr txBox="1"/>
          <p:nvPr/>
        </p:nvSpPr>
        <p:spPr>
          <a:xfrm>
            <a:off x="625232" y="6710763"/>
            <a:ext cx="252466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Dealership Logo Here</a:t>
            </a:r>
          </a:p>
        </p:txBody>
      </p:sp>
    </p:spTree>
    <p:extLst>
      <p:ext uri="{BB962C8B-B14F-4D97-AF65-F5344CB8AC3E}">
        <p14:creationId xmlns:p14="http://schemas.microsoft.com/office/powerpoint/2010/main" val="2972194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0" y="292310"/>
            <a:ext cx="10688638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3200" dirty="0">
                <a:latin typeface="+mj-lt"/>
                <a:cs typeface="Arial Black" panose="020B0604020202020204" pitchFamily="34" charset="0"/>
              </a:rPr>
              <a:t>PRE - DELIVERY CHOICES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3391" y="1571688"/>
            <a:ext cx="29027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ESSENTAIL</a:t>
            </a:r>
            <a:endParaRPr lang="en-US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36104" y="1571688"/>
            <a:ext cx="411217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ULTIMATE</a:t>
            </a:r>
            <a:endParaRPr lang="en-US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48281" y="1571688"/>
            <a:ext cx="288377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COMPLETE</a:t>
            </a:r>
            <a:endParaRPr lang="en-US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09670" y="3066704"/>
            <a:ext cx="2826435" cy="1062090"/>
          </a:xfrm>
          <a:prstGeom prst="rect">
            <a:avLst/>
          </a:prstGeom>
        </p:spPr>
        <p:txBody>
          <a:bodyPr vert="horz" lIns="104287" tIns="52144" rIns="104287" bIns="52144" rtlCol="0" anchor="ctr">
            <a:no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en-AU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HYDRO Ceramic Coating</a:t>
            </a:r>
            <a:br>
              <a:rPr lang="en-AU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AU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>
              <a:lnSpc>
                <a:spcPct val="130000"/>
              </a:lnSpc>
            </a:pPr>
            <a:r>
              <a:rPr lang="en-AU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Darkest Legal Window Film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29370" y="2177411"/>
            <a:ext cx="2934338" cy="147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AU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HYDRO Ceramic Coating</a:t>
            </a:r>
            <a:br>
              <a:rPr lang="en-AU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AU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algn="ctr">
              <a:lnSpc>
                <a:spcPct val="130000"/>
              </a:lnSpc>
            </a:pPr>
            <a:r>
              <a:rPr lang="en-AU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HYDRO  Interior Protection</a:t>
            </a:r>
          </a:p>
          <a:p>
            <a:pPr algn="ctr">
              <a:lnSpc>
                <a:spcPct val="130000"/>
              </a:lnSpc>
            </a:pPr>
            <a:r>
              <a:rPr lang="en-AU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algn="ctr">
              <a:lnSpc>
                <a:spcPct val="130000"/>
              </a:lnSpc>
            </a:pPr>
            <a:r>
              <a:rPr lang="en-AU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Darkest Legal Window Film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7438202" y="2064132"/>
            <a:ext cx="2883772" cy="28698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en-AU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HYDRO Ceramic Coating</a:t>
            </a:r>
            <a:br>
              <a:rPr lang="en-AU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AU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>
              <a:lnSpc>
                <a:spcPct val="130000"/>
              </a:lnSpc>
            </a:pPr>
            <a:r>
              <a:rPr lang="en-AU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HYDRO  Interior Protection</a:t>
            </a:r>
          </a:p>
          <a:p>
            <a:pPr>
              <a:lnSpc>
                <a:spcPct val="130000"/>
              </a:lnSpc>
            </a:pPr>
            <a:r>
              <a:rPr lang="en-AU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>
              <a:lnSpc>
                <a:spcPct val="130000"/>
              </a:lnSpc>
            </a:pPr>
            <a:r>
              <a:rPr lang="en-AU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Darkest Legal Window Film</a:t>
            </a:r>
          </a:p>
          <a:p>
            <a:pPr>
              <a:lnSpc>
                <a:spcPct val="130000"/>
              </a:lnSpc>
            </a:pPr>
            <a:r>
              <a:rPr lang="en-AU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>
              <a:lnSpc>
                <a:spcPct val="130000"/>
              </a:lnSpc>
            </a:pPr>
            <a:r>
              <a:rPr lang="en-AU" sz="1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BlackVue</a:t>
            </a:r>
            <a:r>
              <a:rPr lang="en-AU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Gold </a:t>
            </a:r>
            <a:br>
              <a:rPr lang="en-AU"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AU"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Front </a:t>
            </a:r>
            <a:r>
              <a:rPr lang="en-AU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Rear Dash Cam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3391" y="6698939"/>
            <a:ext cx="2902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$1,795 </a:t>
            </a:r>
            <a:r>
              <a:rPr lang="en-AU" sz="1200" dirty="0">
                <a:latin typeface="Calibri" panose="020F0502020204030204" pitchFamily="34" charset="0"/>
                <a:cs typeface="Calibri" panose="020F0502020204030204" pitchFamily="34" charset="0"/>
              </a:rPr>
              <a:t>(save $295)</a:t>
            </a:r>
            <a:endParaRPr lang="en-A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E98EF4-EBD1-464B-A10D-2B0B5BFCE160}"/>
              </a:ext>
            </a:extLst>
          </p:cNvPr>
          <p:cNvSpPr txBox="1"/>
          <p:nvPr/>
        </p:nvSpPr>
        <p:spPr>
          <a:xfrm>
            <a:off x="3930971" y="6698939"/>
            <a:ext cx="2902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$1,795 </a:t>
            </a:r>
            <a:r>
              <a:rPr lang="en-AU" sz="1200" dirty="0">
                <a:latin typeface="Calibri" panose="020F0502020204030204" pitchFamily="34" charset="0"/>
                <a:cs typeface="Calibri" panose="020F0502020204030204" pitchFamily="34" charset="0"/>
              </a:rPr>
              <a:t>(save $295)</a:t>
            </a:r>
            <a:endParaRPr lang="en-A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90AB24-2E44-354D-B881-192A021A5442}"/>
              </a:ext>
            </a:extLst>
          </p:cNvPr>
          <p:cNvSpPr txBox="1"/>
          <p:nvPr/>
        </p:nvSpPr>
        <p:spPr>
          <a:xfrm>
            <a:off x="7428551" y="6698939"/>
            <a:ext cx="2902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$1,795 </a:t>
            </a:r>
            <a:r>
              <a:rPr lang="en-AU" sz="1200" dirty="0">
                <a:latin typeface="Calibri" panose="020F0502020204030204" pitchFamily="34" charset="0"/>
                <a:cs typeface="Calibri" panose="020F0502020204030204" pitchFamily="34" charset="0"/>
              </a:rPr>
              <a:t>(save $295)</a:t>
            </a:r>
            <a:endParaRPr lang="en-A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126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159</Words>
  <Application>Microsoft Macintosh PowerPoint</Application>
  <PresentationFormat>Custom</PresentationFormat>
  <Paragraphs>41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Zulic</dc:creator>
  <cp:lastModifiedBy>Kerry Becker</cp:lastModifiedBy>
  <cp:revision>11</cp:revision>
  <cp:lastPrinted>2017-08-29T00:23:44Z</cp:lastPrinted>
  <dcterms:created xsi:type="dcterms:W3CDTF">2017-02-19T22:54:36Z</dcterms:created>
  <dcterms:modified xsi:type="dcterms:W3CDTF">2021-06-17T04:48:11Z</dcterms:modified>
</cp:coreProperties>
</file>