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0"/>
    <p:restoredTop sz="94694"/>
  </p:normalViewPr>
  <p:slideViewPr>
    <p:cSldViewPr snapToGrid="0" snapToObjects="1">
      <p:cViewPr>
        <p:scale>
          <a:sx n="87" d="100"/>
          <a:sy n="87" d="100"/>
        </p:scale>
        <p:origin x="3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AEB0B5-6640-0145-B16B-AF1138F07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7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BB5D39-E343-7C40-A031-4708F3414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2218A0-7191-8D43-8AEA-6AE200338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502" y="0"/>
            <a:ext cx="686850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2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7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1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7D99-FEEA-D84E-A8FC-1498A05B46A8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8AF55-C86B-784F-B48E-114A53DBB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8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FA29BC-8416-134E-81A4-5C396E3234CE}"/>
              </a:ext>
            </a:extLst>
          </p:cNvPr>
          <p:cNvSpPr/>
          <p:nvPr/>
        </p:nvSpPr>
        <p:spPr>
          <a:xfrm>
            <a:off x="648586" y="4587439"/>
            <a:ext cx="23868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year Schmick Scratch &amp; Dent Assist Membership</a:t>
            </a:r>
          </a:p>
          <a:p>
            <a:pPr algn="ctr"/>
            <a:endParaRPr lang="en-A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Warranty</a:t>
            </a:r>
          </a:p>
          <a:p>
            <a:pPr algn="ctr"/>
            <a:endParaRPr lang="en-A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 Legal 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 Tint</a:t>
            </a:r>
          </a:p>
          <a:p>
            <a:pPr algn="ctr"/>
            <a:endParaRPr lang="en-A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FOR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$X,XXX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SAVE $XXX</a:t>
            </a:r>
            <a:endParaRPr lang="en-US" b="1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963A0-7DF0-F24A-9E1D-289D2AA5D505}"/>
              </a:ext>
            </a:extLst>
          </p:cNvPr>
          <p:cNvSpPr/>
          <p:nvPr/>
        </p:nvSpPr>
        <p:spPr>
          <a:xfrm>
            <a:off x="3312042" y="238260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dealer logo/name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19DEA-4938-9842-A014-1527162187A7}"/>
              </a:ext>
            </a:extLst>
          </p:cNvPr>
          <p:cNvSpPr/>
          <p:nvPr/>
        </p:nvSpPr>
        <p:spPr>
          <a:xfrm>
            <a:off x="3822540" y="4587439"/>
            <a:ext cx="238687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year Schmick Scratch &amp; Dent Assist Membership</a:t>
            </a:r>
          </a:p>
          <a:p>
            <a:pPr algn="ctr"/>
            <a:endParaRPr lang="en-A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Year 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Warranty</a:t>
            </a:r>
          </a:p>
          <a:p>
            <a:pPr algn="ctr"/>
            <a:endParaRPr lang="en-A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 </a:t>
            </a:r>
            <a:r>
              <a:rPr lang="en-AU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PreOwned</a:t>
            </a:r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 Protection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FOR $X,XXX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SAVE $XXX</a:t>
            </a:r>
            <a:endParaRPr lang="en-US" b="1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57B5B-F904-884E-B0EC-416A2321B4DD}"/>
              </a:ext>
            </a:extLst>
          </p:cNvPr>
          <p:cNvSpPr txBox="1"/>
          <p:nvPr/>
        </p:nvSpPr>
        <p:spPr>
          <a:xfrm>
            <a:off x="126628" y="3297275"/>
            <a:ext cx="665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Bundle Schmick Scratch &amp; Dent Assist Membership with Window Tint and Paint protection and save up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$XXX!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64C07-C32C-C547-8D2E-31F2E1015290}"/>
              </a:ext>
            </a:extLst>
          </p:cNvPr>
          <p:cNvSpPr/>
          <p:nvPr/>
        </p:nvSpPr>
        <p:spPr>
          <a:xfrm>
            <a:off x="241017" y="8349446"/>
            <a:ext cx="62215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ABOUT OUR FINANCE OPTION, </a:t>
            </a:r>
            <a:b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PAY AS LITTLE AS $XX PER WEEK!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0F879D-DECD-224C-81AE-88FA850BEA9A}"/>
              </a:ext>
            </a:extLst>
          </p:cNvPr>
          <p:cNvSpPr/>
          <p:nvPr/>
        </p:nvSpPr>
        <p:spPr>
          <a:xfrm>
            <a:off x="2482313" y="9133483"/>
            <a:ext cx="421300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with our Vehicle Care Specialist </a:t>
            </a:r>
            <a:br>
              <a:rPr lang="en-US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 on these bundle offers: </a:t>
            </a:r>
          </a:p>
          <a:p>
            <a:pPr algn="r"/>
            <a:r>
              <a:rPr lang="en-US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Contact Number</a:t>
            </a:r>
          </a:p>
        </p:txBody>
      </p:sp>
    </p:spTree>
    <p:extLst>
      <p:ext uri="{BB962C8B-B14F-4D97-AF65-F5344CB8AC3E}">
        <p14:creationId xmlns:p14="http://schemas.microsoft.com/office/powerpoint/2010/main" val="107226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C243BD-01EC-B24C-9951-292BD1C104FA}"/>
              </a:ext>
            </a:extLst>
          </p:cNvPr>
          <p:cNvSpPr/>
          <p:nvPr/>
        </p:nvSpPr>
        <p:spPr>
          <a:xfrm>
            <a:off x="2528033" y="9019721"/>
            <a:ext cx="4213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with our Vehicle Care Specialist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these bundle offers: 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Sally 8899 7654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96354-119A-134E-BDF9-A53C7CBED279}"/>
              </a:ext>
            </a:extLst>
          </p:cNvPr>
          <p:cNvSpPr/>
          <p:nvPr/>
        </p:nvSpPr>
        <p:spPr>
          <a:xfrm>
            <a:off x="547576" y="4346814"/>
            <a:ext cx="5762847" cy="3725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Calibri" panose="020F0502020204030204" pitchFamily="34" charset="0"/>
                <a:cs typeface="Calibri" panose="020F0502020204030204" pitchFamily="34" charset="0"/>
              </a:rPr>
              <a:t>3 year Schmick Scratch &amp; Dent Assist Membership</a:t>
            </a:r>
          </a:p>
          <a:p>
            <a:pPr algn="ctr"/>
            <a:endParaRPr lang="en-A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Street Legal Window Tint</a:t>
            </a:r>
          </a:p>
          <a:p>
            <a:pPr algn="ctr"/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Reload Paint Protection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fr-FR" sz="2500" b="1" dirty="0">
                <a:latin typeface="Calibri" panose="020F0502020204030204" pitchFamily="34" charset="0"/>
                <a:cs typeface="Calibri" panose="020F0502020204030204" pitchFamily="34" charset="0"/>
              </a:rPr>
              <a:t>ALL FOR $X,XXX</a:t>
            </a:r>
          </a:p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SAVE $XXX</a:t>
            </a:r>
            <a:endParaRPr lang="en-US" sz="3200" b="1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9C2E0-B179-4C4E-BDCF-C4B3A855BCB0}"/>
              </a:ext>
            </a:extLst>
          </p:cNvPr>
          <p:cNvSpPr txBox="1"/>
          <p:nvPr/>
        </p:nvSpPr>
        <p:spPr>
          <a:xfrm>
            <a:off x="126628" y="3368991"/>
            <a:ext cx="665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Bundle Schmick Scratch &amp; Dent Assist Membership with Window Tint and Paint protection and save up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$XXX!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2769E-F73E-5240-BD55-FFD6E2B917B8}"/>
              </a:ext>
            </a:extLst>
          </p:cNvPr>
          <p:cNvSpPr/>
          <p:nvPr/>
        </p:nvSpPr>
        <p:spPr>
          <a:xfrm>
            <a:off x="241017" y="8368107"/>
            <a:ext cx="62215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ABOUT OUR FINANCE OPTION, </a:t>
            </a:r>
            <a:b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PAY AS LITTLE AS $XX PER WEEK!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29C58-511E-0C4D-A661-EDB7CE092D5B}"/>
              </a:ext>
            </a:extLst>
          </p:cNvPr>
          <p:cNvSpPr/>
          <p:nvPr/>
        </p:nvSpPr>
        <p:spPr>
          <a:xfrm>
            <a:off x="2482313" y="9133483"/>
            <a:ext cx="421300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Speak with our Vehicle Care Specialist </a:t>
            </a:r>
            <a:b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for more information on these bundle offers: 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Name Contact Number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ECB4FB-4FF9-5144-8AB2-1E15E05C31D8}"/>
              </a:ext>
            </a:extLst>
          </p:cNvPr>
          <p:cNvSpPr/>
          <p:nvPr/>
        </p:nvSpPr>
        <p:spPr>
          <a:xfrm>
            <a:off x="3312042" y="238260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Insert dealer logo/name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08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217</Words>
  <Application>Microsoft Macintosh PowerPoint</Application>
  <PresentationFormat>A4 Paper (210x297 mm)</PresentationFormat>
  <Paragraphs>48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Becker</dc:creator>
  <cp:lastModifiedBy>Amy Harriman</cp:lastModifiedBy>
  <cp:revision>15</cp:revision>
  <dcterms:created xsi:type="dcterms:W3CDTF">2020-02-24T04:20:39Z</dcterms:created>
  <dcterms:modified xsi:type="dcterms:W3CDTF">2022-02-28T02:58:38Z</dcterms:modified>
</cp:coreProperties>
</file>