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3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284B-8A22-B442-83DA-7E8FFA35DAD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A6A3-D3CF-1244-93E0-2B822C7A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2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284B-8A22-B442-83DA-7E8FFA35DAD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A6A3-D3CF-1244-93E0-2B822C7A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4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284B-8A22-B442-83DA-7E8FFA35DAD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A6A3-D3CF-1244-93E0-2B822C7A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5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284B-8A22-B442-83DA-7E8FFA35DAD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A6A3-D3CF-1244-93E0-2B822C7A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8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284B-8A22-B442-83DA-7E8FFA35DAD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A6A3-D3CF-1244-93E0-2B822C7A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284B-8A22-B442-83DA-7E8FFA35DAD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A6A3-D3CF-1244-93E0-2B822C7A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0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284B-8A22-B442-83DA-7E8FFA35DAD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A6A3-D3CF-1244-93E0-2B822C7A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284B-8A22-B442-83DA-7E8FFA35DAD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A6A3-D3CF-1244-93E0-2B822C7A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7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284B-8A22-B442-83DA-7E8FFA35DAD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A6A3-D3CF-1244-93E0-2B822C7A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6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284B-8A22-B442-83DA-7E8FFA35DAD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A6A3-D3CF-1244-93E0-2B822C7A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284B-8A22-B442-83DA-7E8FFA35DAD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A6A3-D3CF-1244-93E0-2B822C7A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0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F284B-8A22-B442-83DA-7E8FFA35DAD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6A6A3-D3CF-1244-93E0-2B822C7A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62C714-4CE2-F757-9361-E6B623314F3B}"/>
              </a:ext>
            </a:extLst>
          </p:cNvPr>
          <p:cNvSpPr txBox="1"/>
          <p:nvPr/>
        </p:nvSpPr>
        <p:spPr>
          <a:xfrm>
            <a:off x="4434840" y="9265920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DEALER LOGO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82E4C2-940E-1E4E-351D-84680BF9FED8}"/>
              </a:ext>
            </a:extLst>
          </p:cNvPr>
          <p:cNvSpPr/>
          <p:nvPr/>
        </p:nvSpPr>
        <p:spPr>
          <a:xfrm>
            <a:off x="-655320" y="7406640"/>
            <a:ext cx="2865120" cy="2865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2499B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10FC6-A8B2-866F-0C61-37168CAD3BE0}"/>
              </a:ext>
            </a:extLst>
          </p:cNvPr>
          <p:cNvSpPr txBox="1"/>
          <p:nvPr/>
        </p:nvSpPr>
        <p:spPr>
          <a:xfrm>
            <a:off x="167640" y="8131314"/>
            <a:ext cx="16611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99BC"/>
                </a:solidFill>
                <a:latin typeface="Gotham Medium" pitchFamily="2" charset="0"/>
                <a:cs typeface="Gotham Medium" pitchFamily="2" charset="0"/>
              </a:rPr>
              <a:t>EXCLUSIVE </a:t>
            </a:r>
          </a:p>
          <a:p>
            <a:r>
              <a:rPr lang="en-US" dirty="0">
                <a:solidFill>
                  <a:srgbClr val="2499BC"/>
                </a:solidFill>
                <a:latin typeface="Gotham Medium" pitchFamily="2" charset="0"/>
                <a:cs typeface="Gotham Medium" pitchFamily="2" charset="0"/>
              </a:rPr>
              <a:t>OFFER</a:t>
            </a:r>
          </a:p>
          <a:p>
            <a:endParaRPr lang="en-US" dirty="0">
              <a:solidFill>
                <a:srgbClr val="2499BC"/>
              </a:solidFill>
              <a:latin typeface="Gotham Medium" pitchFamily="2" charset="0"/>
              <a:cs typeface="Gotham Medium" pitchFamily="2" charset="0"/>
            </a:endParaRPr>
          </a:p>
          <a:p>
            <a:r>
              <a:rPr lang="en-US" sz="3200" b="1" dirty="0">
                <a:solidFill>
                  <a:srgbClr val="2499BC"/>
                </a:solidFill>
                <a:latin typeface="Gotham Medium" pitchFamily="2" charset="0"/>
                <a:cs typeface="Gotham Medium" pitchFamily="2" charset="0"/>
              </a:rPr>
              <a:t>$XXXX</a:t>
            </a:r>
          </a:p>
        </p:txBody>
      </p:sp>
    </p:spTree>
    <p:extLst>
      <p:ext uri="{BB962C8B-B14F-4D97-AF65-F5344CB8AC3E}">
        <p14:creationId xmlns:p14="http://schemas.microsoft.com/office/powerpoint/2010/main" val="269499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7</Words>
  <Application>Microsoft Macintosh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Gotham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1</cp:revision>
  <dcterms:created xsi:type="dcterms:W3CDTF">2022-05-24T22:13:59Z</dcterms:created>
  <dcterms:modified xsi:type="dcterms:W3CDTF">2022-05-24T22:16:33Z</dcterms:modified>
</cp:coreProperties>
</file>