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18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7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63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76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0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08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0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9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5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9CCA-A11D-48A6-8D5F-C021A1A34D16}" type="datetimeFigureOut">
              <a:rPr lang="en-AU" smtClean="0"/>
              <a:t>25/5/22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6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EF0577-E397-4169-A3FA-A6114BF00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69033"/>
              </p:ext>
            </p:extLst>
          </p:nvPr>
        </p:nvGraphicFramePr>
        <p:xfrm>
          <a:off x="469900" y="4390531"/>
          <a:ext cx="6019800" cy="204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688">
                  <a:extLst>
                    <a:ext uri="{9D8B030D-6E8A-4147-A177-3AD203B41FA5}">
                      <a16:colId xmlns:a16="http://schemas.microsoft.com/office/drawing/2014/main" val="2709134776"/>
                    </a:ext>
                  </a:extLst>
                </a:gridCol>
                <a:gridCol w="1270112">
                  <a:extLst>
                    <a:ext uri="{9D8B030D-6E8A-4147-A177-3AD203B41FA5}">
                      <a16:colId xmlns:a16="http://schemas.microsoft.com/office/drawing/2014/main" val="32465226"/>
                    </a:ext>
                  </a:extLst>
                </a:gridCol>
              </a:tblGrid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HYDRO CERAMIC PAINT COATING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$1,595*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05600"/>
                  </a:ext>
                </a:extLst>
              </a:tr>
              <a:tr h="3044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FABRIC/LEATHER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$895*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344848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VINYL/PLASTIC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$895*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535266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YR SCHMICK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$1,295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51719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DARKEST LEGAL WINDOW FILM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$795*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92543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DASH CAM FRONT AND REAR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$795*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75956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$6,270*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0815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97E674-A87F-415C-B684-3C33F2A4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83644"/>
              </p:ext>
            </p:extLst>
          </p:nvPr>
        </p:nvGraphicFramePr>
        <p:xfrm>
          <a:off x="469900" y="6757499"/>
          <a:ext cx="60198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78723476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12602008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4107495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Choice 1</a:t>
                      </a:r>
                      <a:endParaRPr lang="en-AU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Choice 2</a:t>
                      </a:r>
                    </a:p>
                  </a:txBody>
                  <a:tcPr anchor="ctr"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Choice 3</a:t>
                      </a:r>
                    </a:p>
                  </a:txBody>
                  <a:tcPr anchor="ctr">
                    <a:solidFill>
                      <a:srgbClr val="FF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19703"/>
                  </a:ext>
                </a:extLst>
              </a:tr>
              <a:tr h="7975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Purchase all the above for only 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$4,790</a:t>
                      </a:r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Purchase your full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Hydro Protection Program with a choice of 2yr Schmick, Tint or Dash Cam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Purchase HYDRO Ceramic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Paint Coating, Tint and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2yr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Schmick</a:t>
                      </a:r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97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SAVE $1,480</a:t>
                      </a:r>
                      <a:endParaRPr lang="en-AU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 ONLY $4,083</a:t>
                      </a:r>
                      <a:endParaRPr lang="en-AU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 ONLY $2,388</a:t>
                      </a:r>
                      <a:endParaRPr lang="en-AU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FF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105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6C1B12-37FE-9270-1F88-11F4E49E2CAA}"/>
              </a:ext>
            </a:extLst>
          </p:cNvPr>
          <p:cNvSpPr txBox="1"/>
          <p:nvPr/>
        </p:nvSpPr>
        <p:spPr>
          <a:xfrm>
            <a:off x="1243806" y="3604057"/>
            <a:ext cx="447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CHOOSE YOUR PACKAGE</a:t>
            </a:r>
          </a:p>
        </p:txBody>
      </p:sp>
    </p:spTree>
    <p:extLst>
      <p:ext uri="{BB962C8B-B14F-4D97-AF65-F5344CB8AC3E}">
        <p14:creationId xmlns:p14="http://schemas.microsoft.com/office/powerpoint/2010/main" val="319206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100</Words>
  <Application>Microsoft Macintosh PowerPoint</Application>
  <PresentationFormat>A4 Paper (210x297 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ROBOTO 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13</cp:revision>
  <dcterms:created xsi:type="dcterms:W3CDTF">2021-01-24T22:42:09Z</dcterms:created>
  <dcterms:modified xsi:type="dcterms:W3CDTF">2022-05-24T22:38:36Z</dcterms:modified>
</cp:coreProperties>
</file>