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489E"/>
    <a:srgbClr val="FFB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84" autoAdjust="0"/>
    <p:restoredTop sz="94660"/>
  </p:normalViewPr>
  <p:slideViewPr>
    <p:cSldViewPr snapToGrid="0">
      <p:cViewPr varScale="1">
        <p:scale>
          <a:sx n="89" d="100"/>
          <a:sy n="89" d="100"/>
        </p:scale>
        <p:origin x="24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9CCA-A11D-48A6-8D5F-C021A1A34D16}" type="datetimeFigureOut">
              <a:rPr lang="en-AU" smtClean="0"/>
              <a:t>25/5/22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74EF-7721-4667-8144-A3A925A127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7180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9CCA-A11D-48A6-8D5F-C021A1A34D16}" type="datetimeFigureOut">
              <a:rPr lang="en-AU" smtClean="0"/>
              <a:t>25/5/22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74EF-7721-4667-8144-A3A925A127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5779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9CCA-A11D-48A6-8D5F-C021A1A34D16}" type="datetimeFigureOut">
              <a:rPr lang="en-AU" smtClean="0"/>
              <a:t>25/5/22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74EF-7721-4667-8144-A3A925A127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2000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9CCA-A11D-48A6-8D5F-C021A1A34D16}" type="datetimeFigureOut">
              <a:rPr lang="en-AU" smtClean="0"/>
              <a:t>25/5/22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74EF-7721-4667-8144-A3A925A127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0320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9CCA-A11D-48A6-8D5F-C021A1A34D16}" type="datetimeFigureOut">
              <a:rPr lang="en-AU" smtClean="0"/>
              <a:t>25/5/22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74EF-7721-4667-8144-A3A925A127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7630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9CCA-A11D-48A6-8D5F-C021A1A34D16}" type="datetimeFigureOut">
              <a:rPr lang="en-AU" smtClean="0"/>
              <a:t>25/5/22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74EF-7721-4667-8144-A3A925A127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3760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9CCA-A11D-48A6-8D5F-C021A1A34D16}" type="datetimeFigureOut">
              <a:rPr lang="en-AU" smtClean="0"/>
              <a:t>25/5/22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74EF-7721-4667-8144-A3A925A127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9081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9CCA-A11D-48A6-8D5F-C021A1A34D16}" type="datetimeFigureOut">
              <a:rPr lang="en-AU" smtClean="0"/>
              <a:t>25/5/22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74EF-7721-4667-8144-A3A925A127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808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9CCA-A11D-48A6-8D5F-C021A1A34D16}" type="datetimeFigureOut">
              <a:rPr lang="en-AU" smtClean="0"/>
              <a:t>25/5/22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74EF-7721-4667-8144-A3A925A127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4400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9CCA-A11D-48A6-8D5F-C021A1A34D16}" type="datetimeFigureOut">
              <a:rPr lang="en-AU" smtClean="0"/>
              <a:t>25/5/22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74EF-7721-4667-8144-A3A925A127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5956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9CCA-A11D-48A6-8D5F-C021A1A34D16}" type="datetimeFigureOut">
              <a:rPr lang="en-AU" smtClean="0"/>
              <a:t>25/5/22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74EF-7721-4667-8144-A3A925A127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0519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E9CCA-A11D-48A6-8D5F-C021A1A34D16}" type="datetimeFigureOut">
              <a:rPr lang="en-AU" smtClean="0"/>
              <a:t>25/5/22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174EF-7721-4667-8144-A3A925A127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9605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0EF0577-E397-4169-A3FA-A6114BF008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247952"/>
              </p:ext>
            </p:extLst>
          </p:nvPr>
        </p:nvGraphicFramePr>
        <p:xfrm>
          <a:off x="469900" y="4953000"/>
          <a:ext cx="6019800" cy="2042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9688">
                  <a:extLst>
                    <a:ext uri="{9D8B030D-6E8A-4147-A177-3AD203B41FA5}">
                      <a16:colId xmlns:a16="http://schemas.microsoft.com/office/drawing/2014/main" val="2709134776"/>
                    </a:ext>
                  </a:extLst>
                </a:gridCol>
                <a:gridCol w="1270112">
                  <a:extLst>
                    <a:ext uri="{9D8B030D-6E8A-4147-A177-3AD203B41FA5}">
                      <a16:colId xmlns:a16="http://schemas.microsoft.com/office/drawing/2014/main" val="32465226"/>
                    </a:ext>
                  </a:extLst>
                </a:gridCol>
              </a:tblGrid>
              <a:tr h="27438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HYDRO CERAMIC PAINT COATING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$1,595*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5105600"/>
                  </a:ext>
                </a:extLst>
              </a:tr>
              <a:tr h="30445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FABRIC/LEATHER PROTECTION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$895*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1344848"/>
                  </a:ext>
                </a:extLst>
              </a:tr>
              <a:tr h="27438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VINYL/PLASTIC PROTECTION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$895*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5535266"/>
                  </a:ext>
                </a:extLst>
              </a:tr>
              <a:tr h="27438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4 YR SCHMICK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$1,295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8517192"/>
                  </a:ext>
                </a:extLst>
              </a:tr>
              <a:tr h="27438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DARKEST LEGAL WINDOW FILM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$795*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0392543"/>
                  </a:ext>
                </a:extLst>
              </a:tr>
              <a:tr h="27438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DASH CAM FRONT AND REAR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$795*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3759562"/>
                  </a:ext>
                </a:extLst>
              </a:tr>
              <a:tr h="274388"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TOTAL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$6,270*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108150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B97E674-A87F-415C-B684-3C33F2A4A4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196922"/>
              </p:ext>
            </p:extLst>
          </p:nvPr>
        </p:nvGraphicFramePr>
        <p:xfrm>
          <a:off x="469900" y="7171836"/>
          <a:ext cx="6019800" cy="183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3787234763"/>
                    </a:ext>
                  </a:extLst>
                </a:gridCol>
                <a:gridCol w="2006600">
                  <a:extLst>
                    <a:ext uri="{9D8B030D-6E8A-4147-A177-3AD203B41FA5}">
                      <a16:colId xmlns:a16="http://schemas.microsoft.com/office/drawing/2014/main" val="1126020083"/>
                    </a:ext>
                  </a:extLst>
                </a:gridCol>
                <a:gridCol w="2006600">
                  <a:extLst>
                    <a:ext uri="{9D8B030D-6E8A-4147-A177-3AD203B41FA5}">
                      <a16:colId xmlns:a16="http://schemas.microsoft.com/office/drawing/2014/main" val="41074958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1" dirty="0">
                          <a:solidFill>
                            <a:schemeClr val="bg1"/>
                          </a:solidFill>
                          <a:latin typeface="Avenir Book" panose="02000503020000020003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Choice 1</a:t>
                      </a:r>
                      <a:endParaRPr lang="en-AU" sz="1100" dirty="0">
                        <a:solidFill>
                          <a:schemeClr val="bg1"/>
                        </a:solidFill>
                        <a:latin typeface="Avenir Book" panose="02000503020000020003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solidFill>
                      <a:srgbClr val="1448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100" dirty="0">
                          <a:solidFill>
                            <a:schemeClr val="bg1"/>
                          </a:solidFill>
                          <a:latin typeface="Avenir Book" panose="02000503020000020003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Choice 2</a:t>
                      </a:r>
                    </a:p>
                  </a:txBody>
                  <a:tcPr anchor="ctr">
                    <a:solidFill>
                      <a:srgbClr val="1448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100" dirty="0">
                          <a:solidFill>
                            <a:schemeClr val="bg1"/>
                          </a:solidFill>
                          <a:latin typeface="Avenir Book" panose="02000503020000020003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Choice 3</a:t>
                      </a:r>
                    </a:p>
                  </a:txBody>
                  <a:tcPr anchor="ctr">
                    <a:solidFill>
                      <a:srgbClr val="1448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519703"/>
                  </a:ext>
                </a:extLst>
              </a:tr>
              <a:tr h="79756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Purchase all the above for only 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$4,790</a:t>
                      </a:r>
                      <a:endParaRPr lang="en-US" sz="1100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Purchase your full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Hydro Protection Program with a choice of 2yr Schmick, Tint or Dash Cam</a:t>
                      </a:r>
                    </a:p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Purchase HYDRO Ceramic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Paint Coating, Tint and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2yr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Schmick</a:t>
                      </a:r>
                      <a:endParaRPr lang="en-US" sz="1100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6974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1" dirty="0">
                          <a:solidFill>
                            <a:schemeClr val="bg1"/>
                          </a:solidFill>
                          <a:latin typeface="Avenir Book" panose="02000503020000020003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SAVE $1,480</a:t>
                      </a:r>
                      <a:endParaRPr lang="en-AU" sz="1100" dirty="0">
                        <a:solidFill>
                          <a:schemeClr val="bg1"/>
                        </a:solidFill>
                        <a:latin typeface="Avenir Book" panose="02000503020000020003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solidFill>
                      <a:srgbClr val="1448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1" dirty="0">
                          <a:solidFill>
                            <a:schemeClr val="bg1"/>
                          </a:solidFill>
                          <a:latin typeface="Avenir Book" panose="02000503020000020003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FOR ONLY $4,083</a:t>
                      </a:r>
                      <a:endParaRPr lang="en-AU" sz="1100" dirty="0">
                        <a:solidFill>
                          <a:schemeClr val="bg1"/>
                        </a:solidFill>
                        <a:latin typeface="Avenir Book" panose="02000503020000020003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solidFill>
                      <a:srgbClr val="1448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1" dirty="0">
                          <a:solidFill>
                            <a:schemeClr val="bg1"/>
                          </a:solidFill>
                          <a:latin typeface="Avenir Book" panose="02000503020000020003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FOR ONLY $2,388</a:t>
                      </a:r>
                      <a:endParaRPr lang="en-AU" sz="1100" dirty="0">
                        <a:solidFill>
                          <a:schemeClr val="bg1"/>
                        </a:solidFill>
                        <a:latin typeface="Avenir Book" panose="02000503020000020003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solidFill>
                      <a:srgbClr val="1448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0105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2064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</TotalTime>
  <Words>97</Words>
  <Application>Microsoft Macintosh PowerPoint</Application>
  <PresentationFormat>A4 Paper (210x297 mm)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Avenir Book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Kerry Becker</dc:creator>
  <cp:lastModifiedBy>Kerry Becker</cp:lastModifiedBy>
  <cp:revision>14</cp:revision>
  <dcterms:created xsi:type="dcterms:W3CDTF">2021-01-24T22:42:09Z</dcterms:created>
  <dcterms:modified xsi:type="dcterms:W3CDTF">2022-05-24T22:40:14Z</dcterms:modified>
</cp:coreProperties>
</file>