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99"/>
    <p:restoredTop sz="50067" autoAdjust="0"/>
  </p:normalViewPr>
  <p:slideViewPr>
    <p:cSldViewPr snapToGrid="0" snapToObjects="1">
      <p:cViewPr varScale="1">
        <p:scale>
          <a:sx n="82" d="100"/>
          <a:sy n="82" d="100"/>
        </p:scale>
        <p:origin x="2912" y="176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3049-A328-8944-BEB1-818D8164D66D}" type="datetimeFigureOut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0FD5-B8A6-AC43-9CA9-16712293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16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3049-A328-8944-BEB1-818D8164D66D}" type="datetimeFigureOut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0FD5-B8A6-AC43-9CA9-16712293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5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3049-A328-8944-BEB1-818D8164D66D}" type="datetimeFigureOut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0FD5-B8A6-AC43-9CA9-16712293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8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3049-A328-8944-BEB1-818D8164D66D}" type="datetimeFigureOut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0FD5-B8A6-AC43-9CA9-16712293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3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3049-A328-8944-BEB1-818D8164D66D}" type="datetimeFigureOut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0FD5-B8A6-AC43-9CA9-16712293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3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3049-A328-8944-BEB1-818D8164D66D}" type="datetimeFigureOut">
              <a:rPr lang="en-US" smtClean="0"/>
              <a:t>6/30/22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0FD5-B8A6-AC43-9CA9-16712293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07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3049-A328-8944-BEB1-818D8164D66D}" type="datetimeFigureOut">
              <a:rPr lang="en-US" smtClean="0"/>
              <a:t>6/30/22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0FD5-B8A6-AC43-9CA9-16712293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4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3049-A328-8944-BEB1-818D8164D66D}" type="datetimeFigureOut">
              <a:rPr lang="en-US" smtClean="0"/>
              <a:t>6/30/22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0FD5-B8A6-AC43-9CA9-16712293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5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3049-A328-8944-BEB1-818D8164D66D}" type="datetimeFigureOut">
              <a:rPr lang="en-US" smtClean="0"/>
              <a:t>6/30/22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0FD5-B8A6-AC43-9CA9-16712293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4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3049-A328-8944-BEB1-818D8164D66D}" type="datetimeFigureOut">
              <a:rPr lang="en-US" smtClean="0"/>
              <a:t>6/30/22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0FD5-B8A6-AC43-9CA9-16712293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3049-A328-8944-BEB1-818D8164D66D}" type="datetimeFigureOut">
              <a:rPr lang="en-US" smtClean="0"/>
              <a:t>6/30/22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0FD5-B8A6-AC43-9CA9-16712293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0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23049-A328-8944-BEB1-818D8164D66D}" type="datetimeFigureOut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50FD5-B8A6-AC43-9CA9-16712293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1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9320" y="2543464"/>
            <a:ext cx="4380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 Black"/>
                <a:cs typeface="Arial Black"/>
              </a:rPr>
              <a:t>$1,995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873" y="9929658"/>
            <a:ext cx="3995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</a:rPr>
              <a:t>Insert Dealership Name</a:t>
            </a:r>
          </a:p>
          <a:p>
            <a:r>
              <a:rPr lang="en-US" sz="1000" dirty="0">
                <a:solidFill>
                  <a:srgbClr val="FFFFFF"/>
                </a:solidFill>
              </a:rPr>
              <a:t>Call us on 0000 0000</a:t>
            </a:r>
          </a:p>
          <a:p>
            <a:r>
              <a:rPr lang="en-US" sz="1000" dirty="0">
                <a:solidFill>
                  <a:srgbClr val="FFFFFF"/>
                </a:solidFill>
              </a:rPr>
              <a:t>Insert Dealership Address</a:t>
            </a:r>
          </a:p>
        </p:txBody>
      </p:sp>
    </p:spTree>
    <p:extLst>
      <p:ext uri="{BB962C8B-B14F-4D97-AF65-F5344CB8AC3E}">
        <p14:creationId xmlns:p14="http://schemas.microsoft.com/office/powerpoint/2010/main" val="3856279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809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13</Words>
  <Application>Microsoft Macintosh PowerPoint</Application>
  <PresentationFormat>Custom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Black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Zulic</dc:creator>
  <cp:lastModifiedBy>Alyse Lyall</cp:lastModifiedBy>
  <cp:revision>12</cp:revision>
  <dcterms:created xsi:type="dcterms:W3CDTF">2017-02-20T03:03:53Z</dcterms:created>
  <dcterms:modified xsi:type="dcterms:W3CDTF">2022-06-29T23:52:38Z</dcterms:modified>
</cp:coreProperties>
</file>