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2"/>
    <a:srgbClr val="0042A6"/>
    <a:srgbClr val="4BA82E"/>
    <a:srgbClr val="C3002F"/>
    <a:srgbClr val="E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4"/>
    <p:restoredTop sz="98194" autoAdjust="0"/>
  </p:normalViewPr>
  <p:slideViewPr>
    <p:cSldViewPr snapToGrid="0" snapToObjects="1">
      <p:cViewPr varScale="1">
        <p:scale>
          <a:sx n="100" d="100"/>
          <a:sy n="100" d="100"/>
        </p:scale>
        <p:origin x="1376" y="16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8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3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7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9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6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7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4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6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D59E5-E0D3-404C-8BB6-5C1CCF4D7141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73590-CA2D-9C47-A2EB-3F86E9CA8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0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04307" y="947450"/>
            <a:ext cx="33651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800" b="1" dirty="0">
                <a:latin typeface="Raleway SemiBold" panose="020B0003030101060003" pitchFamily="34" charset="0"/>
                <a:cs typeface="Audi Type Extended" panose="020B0507040202060203" pitchFamily="34" charset="0"/>
              </a:rPr>
              <a:t>Individual protection pricing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703D59-017C-024F-810A-6E09B4593E69}"/>
              </a:ext>
            </a:extLst>
          </p:cNvPr>
          <p:cNvSpPr/>
          <p:nvPr/>
        </p:nvSpPr>
        <p:spPr>
          <a:xfrm>
            <a:off x="3756273" y="6883087"/>
            <a:ext cx="30671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Raleway" panose="020B0003030101060003" pitchFamily="34" charset="0"/>
              </a:rPr>
              <a:t>Insert contact details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542D4E-E67B-964F-9D8A-563CB94DED47}"/>
              </a:ext>
            </a:extLst>
          </p:cNvPr>
          <p:cNvSpPr/>
          <p:nvPr/>
        </p:nvSpPr>
        <p:spPr>
          <a:xfrm>
            <a:off x="3756273" y="6376494"/>
            <a:ext cx="30671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latin typeface="Raleway" panose="020B0003030101060003" pitchFamily="34" charset="0"/>
              </a:rPr>
              <a:t>Insert dealer name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C08D733F-D255-C04E-808C-61241469E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829" y="5451926"/>
            <a:ext cx="3404433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r>
              <a:rPr lang="en-US" sz="3200" dirty="0">
                <a:solidFill>
                  <a:schemeClr val="bg1"/>
                </a:solidFill>
                <a:effectLst/>
                <a:latin typeface="Raleway Light" panose="020B0403030101060003" pitchFamily="34" charset="77"/>
                <a:cs typeface="Audi Type Extended" panose="020B0507040202060203" pitchFamily="34" charset="0"/>
              </a:rPr>
              <a:t>FORD NEXT GENERATION.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  <a:effectLst/>
                <a:latin typeface="Raleway Light" panose="020B0403030101060003" pitchFamily="34" charset="77"/>
                <a:cs typeface="Audi Type Extended" panose="020B0507040202060203" pitchFamily="34" charset="0"/>
              </a:rPr>
              <a:t>DISCOVER YOUR PROTECTION PACKAGE.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C31DB6A-106F-2D48-9B78-87CD8238FB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12985" y="351077"/>
            <a:ext cx="954107" cy="543310"/>
          </a:xfrm>
          <a:prstGeom prst="rect">
            <a:avLst/>
          </a:prstGeom>
        </p:spPr>
      </p:pic>
      <p:sp>
        <p:nvSpPr>
          <p:cNvPr id="10" name="TextBox 6">
            <a:extLst>
              <a:ext uri="{FF2B5EF4-FFF2-40B4-BE49-F238E27FC236}">
                <a16:creationId xmlns:a16="http://schemas.microsoft.com/office/drawing/2014/main" id="{C58F6613-8CAA-1B49-B6E5-F1F57ECE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08" y="2063521"/>
            <a:ext cx="3796192" cy="220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200000"/>
              </a:lnSpc>
            </a:pPr>
            <a:r>
              <a:rPr lang="en-US" sz="1000" dirty="0">
                <a:latin typeface="Raleway" panose="020B0003030101060003" pitchFamily="34" charset="0"/>
                <a:cs typeface="Audi Type" panose="020B0503040202060203" pitchFamily="34" charset="0"/>
              </a:rPr>
              <a:t>HYDRO Surface Coating  			</a:t>
            </a:r>
            <a:r>
              <a:rPr lang="en-US" sz="1000" b="1" dirty="0">
                <a:latin typeface="Raleway" panose="020B0003030101060003" pitchFamily="34" charset="0"/>
                <a:cs typeface="Audi Type" panose="020B0503040202060203" pitchFamily="34" charset="0"/>
              </a:rPr>
              <a:t>$XXX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Raleway" panose="020B0003030101060003" pitchFamily="34" charset="0"/>
                <a:cs typeface="Audi Type" panose="020B0503040202060203" pitchFamily="34" charset="0"/>
              </a:rPr>
              <a:t>HYDRO Leather Coating 			</a:t>
            </a:r>
            <a:r>
              <a:rPr lang="en-US" sz="1000" b="1" dirty="0">
                <a:latin typeface="Raleway" panose="020B0003030101060003" pitchFamily="34" charset="0"/>
                <a:cs typeface="Audi Type" panose="020B0503040202060203" pitchFamily="34" charset="0"/>
              </a:rPr>
              <a:t>$XXX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Raleway" panose="020B0003030101060003" pitchFamily="34" charset="0"/>
                <a:cs typeface="Audi Type" panose="020B0503040202060203" pitchFamily="34" charset="0"/>
              </a:rPr>
              <a:t>HYDRO  Vinyl Coating 			</a:t>
            </a:r>
            <a:r>
              <a:rPr lang="en-US" sz="1000" b="1" dirty="0">
                <a:latin typeface="Raleway" panose="020B0003030101060003" pitchFamily="34" charset="0"/>
                <a:cs typeface="Audi Type" panose="020B0503040202060203" pitchFamily="34" charset="0"/>
              </a:rPr>
              <a:t>$XXX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Raleway" panose="020B0003030101060003" pitchFamily="34" charset="0"/>
                <a:cs typeface="Audi Type" panose="020B0503040202060203" pitchFamily="34" charset="0"/>
              </a:rPr>
              <a:t>HYDRO Fabric &amp; Carpet Coating		</a:t>
            </a:r>
            <a:r>
              <a:rPr lang="en-US" sz="1000" b="1" dirty="0">
                <a:latin typeface="Raleway" panose="020B0003030101060003" pitchFamily="34" charset="0"/>
                <a:cs typeface="Audi Type" panose="020B0503040202060203" pitchFamily="34" charset="0"/>
              </a:rPr>
              <a:t>$XXX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Raleway" panose="020B0003030101060003" pitchFamily="34" charset="0"/>
                <a:cs typeface="Audi Type" panose="020B0503040202060203" pitchFamily="34" charset="0"/>
              </a:rPr>
              <a:t>Window Film				</a:t>
            </a:r>
            <a:r>
              <a:rPr lang="en-US" sz="1000" b="1" dirty="0">
                <a:latin typeface="Raleway" panose="020B0003030101060003" pitchFamily="34" charset="0"/>
                <a:cs typeface="Audi Type" panose="020B0503040202060203" pitchFamily="34" charset="0"/>
              </a:rPr>
              <a:t>$XXX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Raleway" panose="020B0003030101060003" pitchFamily="34" charset="0"/>
                <a:cs typeface="Audi Type" panose="020B0503040202060203" pitchFamily="34" charset="0"/>
              </a:rPr>
              <a:t>Schmick X Year Membership		</a:t>
            </a:r>
            <a:r>
              <a:rPr lang="en-US" sz="1000" b="1" dirty="0">
                <a:latin typeface="Raleway" panose="020B0003030101060003" pitchFamily="34" charset="0"/>
                <a:cs typeface="Audi Type" panose="020B0503040202060203" pitchFamily="34" charset="0"/>
              </a:rPr>
              <a:t> $XXX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latin typeface="Raleway" panose="020B0003030101060003" pitchFamily="34" charset="0"/>
                <a:cs typeface="Audi Type" panose="020B0503040202060203" pitchFamily="34" charset="0"/>
              </a:rPr>
              <a:t>XX Dash Camera				</a:t>
            </a:r>
            <a:r>
              <a:rPr lang="en-US" sz="1000" b="1" dirty="0">
                <a:latin typeface="Raleway" panose="020B0003030101060003" pitchFamily="34" charset="0"/>
                <a:cs typeface="Audi Type" panose="020B0503040202060203" pitchFamily="34" charset="0"/>
              </a:rPr>
              <a:t> $XXX</a:t>
            </a:r>
          </a:p>
        </p:txBody>
      </p:sp>
    </p:spTree>
    <p:extLst>
      <p:ext uri="{BB962C8B-B14F-4D97-AF65-F5344CB8AC3E}">
        <p14:creationId xmlns:p14="http://schemas.microsoft.com/office/powerpoint/2010/main" val="297219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5B787E5E-FE19-9C41-8FE9-CFFD08F79A5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89032" y="6325088"/>
            <a:ext cx="1510573" cy="86018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D59D641-1C98-4043-B5A4-EEFB725BD4C5}"/>
              </a:ext>
            </a:extLst>
          </p:cNvPr>
          <p:cNvSpPr txBox="1"/>
          <p:nvPr/>
        </p:nvSpPr>
        <p:spPr>
          <a:xfrm>
            <a:off x="102624" y="961775"/>
            <a:ext cx="3168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Raleway Medium" panose="020B0003030101060003" pitchFamily="34" charset="0"/>
                <a:cs typeface="Audi Type Extended" panose="020B0507040202060203" pitchFamily="34" charset="0"/>
              </a:rPr>
              <a:t>Intro pack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4CB2B5-1752-BB47-AD56-3DAD54E6D294}"/>
              </a:ext>
            </a:extLst>
          </p:cNvPr>
          <p:cNvSpPr txBox="1"/>
          <p:nvPr/>
        </p:nvSpPr>
        <p:spPr>
          <a:xfrm>
            <a:off x="3661072" y="969469"/>
            <a:ext cx="3168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Raleway Medium" panose="020B0003030101060003" pitchFamily="34" charset="0"/>
                <a:cs typeface="Audi Type Extended" panose="020B0507040202060203" pitchFamily="34" charset="0"/>
              </a:rPr>
              <a:t>Protection pack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530A60-A82C-1443-90E8-04D2C61B59ED}"/>
              </a:ext>
            </a:extLst>
          </p:cNvPr>
          <p:cNvSpPr txBox="1"/>
          <p:nvPr/>
        </p:nvSpPr>
        <p:spPr>
          <a:xfrm>
            <a:off x="7217561" y="961775"/>
            <a:ext cx="3168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Raleway Medium" panose="020B0003030101060003" pitchFamily="34" charset="0"/>
                <a:cs typeface="Audi Type Extended" panose="020B0507040202060203" pitchFamily="34" charset="0"/>
              </a:rPr>
              <a:t>Complete pack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99A32F-0B00-4D41-8351-CA0EBB402718}"/>
              </a:ext>
            </a:extLst>
          </p:cNvPr>
          <p:cNvSpPr txBox="1"/>
          <p:nvPr/>
        </p:nvSpPr>
        <p:spPr>
          <a:xfrm>
            <a:off x="7745016" y="3957265"/>
            <a:ext cx="233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latin typeface="Raleway" panose="020B0003030101060003" pitchFamily="34" charset="0"/>
                <a:cs typeface="Audi Type Extended" panose="020B0507040202060203" pitchFamily="34" charset="0"/>
              </a:rPr>
              <a:t>$XXXX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7F6FF17-50A2-3E4D-B344-57A3818F2E97}"/>
              </a:ext>
            </a:extLst>
          </p:cNvPr>
          <p:cNvSpPr txBox="1">
            <a:spLocks/>
          </p:cNvSpPr>
          <p:nvPr/>
        </p:nvSpPr>
        <p:spPr>
          <a:xfrm>
            <a:off x="7217561" y="1871383"/>
            <a:ext cx="3168619" cy="23184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AU" sz="1400" dirty="0">
                <a:latin typeface="Raleway" panose="020B0003030101060003" pitchFamily="34" charset="0"/>
                <a:cs typeface="Audi Type" panose="020B0503040202060203" pitchFamily="34" charset="0"/>
              </a:rPr>
              <a:t>HYDRO Complete Pack</a:t>
            </a:r>
            <a:endParaRPr lang="en-US" sz="1400" dirty="0">
              <a:latin typeface="Raleway" panose="020B0003030101060003" pitchFamily="34" charset="0"/>
              <a:cs typeface="Audi Type" panose="020B0503040202060203" pitchFamily="34" charset="0"/>
            </a:endParaRPr>
          </a:p>
          <a:p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+ </a:t>
            </a:r>
            <a:b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</a:br>
            <a:r>
              <a:rPr lang="pl-PL" sz="1400" dirty="0" err="1">
                <a:latin typeface="Raleway" panose="020B0003030101060003" pitchFamily="34" charset="0"/>
                <a:cs typeface="Audi Type" panose="020B0503040202060203" pitchFamily="34" charset="0"/>
              </a:rPr>
              <a:t>Window</a:t>
            </a:r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 Film  </a:t>
            </a:r>
          </a:p>
          <a:p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+</a:t>
            </a:r>
          </a:p>
          <a:p>
            <a:r>
              <a:rPr lang="en-US" sz="1400" dirty="0">
                <a:latin typeface="Raleway" panose="020B0003030101060003" pitchFamily="34" charset="0"/>
                <a:cs typeface="Audi Type" panose="020B0503040202060203" pitchFamily="34" charset="0"/>
              </a:rPr>
              <a:t>Schmick X Year Membership</a:t>
            </a:r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 </a:t>
            </a:r>
          </a:p>
          <a:p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+</a:t>
            </a:r>
          </a:p>
          <a:p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XX </a:t>
            </a:r>
            <a:r>
              <a:rPr lang="pl-PL" sz="1400" dirty="0" err="1">
                <a:latin typeface="Raleway" panose="020B0003030101060003" pitchFamily="34" charset="0"/>
                <a:cs typeface="Audi Type" panose="020B0503040202060203" pitchFamily="34" charset="0"/>
              </a:rPr>
              <a:t>Dash</a:t>
            </a:r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 </a:t>
            </a:r>
            <a:r>
              <a:rPr lang="pl-PL" sz="1400" dirty="0" err="1">
                <a:latin typeface="Raleway" panose="020B0003030101060003" pitchFamily="34" charset="0"/>
                <a:cs typeface="Audi Type" panose="020B0503040202060203" pitchFamily="34" charset="0"/>
              </a:rPr>
              <a:t>Camera</a:t>
            </a:r>
            <a:endParaRPr lang="pl-PL" sz="1400" dirty="0">
              <a:latin typeface="Raleway" panose="020B0003030101060003" pitchFamily="34" charset="0"/>
              <a:cs typeface="Audi Type" panose="020B0503040202060203" pitchFamily="34" charset="0"/>
            </a:endParaRPr>
          </a:p>
          <a:p>
            <a:endParaRPr lang="pl-PL" sz="1400" b="1" dirty="0">
              <a:latin typeface="Raleway" panose="020B0003030101060003" pitchFamily="34" charset="0"/>
              <a:cs typeface="Audi Type" panose="020B0503040202060203" pitchFamily="34" charset="0"/>
            </a:endParaRPr>
          </a:p>
          <a:p>
            <a:br>
              <a:rPr lang="en-US" sz="1400" dirty="0">
                <a:latin typeface="Raleway" panose="020B0003030101060003" pitchFamily="34" charset="0"/>
                <a:cs typeface="Audi Type" panose="020B0503040202060203" pitchFamily="34" charset="0"/>
              </a:rPr>
            </a:br>
            <a:endParaRPr lang="en-US" sz="1400" dirty="0">
              <a:latin typeface="Raleway" panose="020B0003030101060003" pitchFamily="34" charset="0"/>
              <a:cs typeface="Audi Type" panose="020B050304020206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B61A41-6D66-F249-A999-8BC2E97C616A}"/>
              </a:ext>
            </a:extLst>
          </p:cNvPr>
          <p:cNvSpPr txBox="1"/>
          <p:nvPr/>
        </p:nvSpPr>
        <p:spPr>
          <a:xfrm>
            <a:off x="3661072" y="1871383"/>
            <a:ext cx="3168621" cy="167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1400" dirty="0">
                <a:latin typeface="Raleway" panose="020B0003030101060003" pitchFamily="34" charset="0"/>
                <a:cs typeface="Audi Type" panose="020B0503040202060203" pitchFamily="34" charset="0"/>
              </a:rPr>
              <a:t>HYDRO Complete Pack</a:t>
            </a:r>
            <a:endParaRPr lang="en-US" sz="1400" dirty="0">
              <a:latin typeface="Raleway" panose="020B0003030101060003" pitchFamily="34" charset="0"/>
              <a:cs typeface="Audi Type" panose="020B050304020206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Raleway" panose="020B0003030101060003" pitchFamily="34" charset="0"/>
                <a:cs typeface="Audi Type" panose="020B0503040202060203" pitchFamily="34" charset="0"/>
              </a:rPr>
              <a:t>+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Raleway" panose="020B0003030101060003" pitchFamily="34" charset="0"/>
                <a:cs typeface="Audi Type" panose="020B0503040202060203" pitchFamily="34" charset="0"/>
              </a:rPr>
              <a:t>Window Film 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Raleway" panose="020B0003030101060003" pitchFamily="34" charset="0"/>
                <a:cs typeface="Audi Type" panose="020B0503040202060203" pitchFamily="34" charset="0"/>
              </a:rPr>
              <a:t>+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latin typeface="Raleway" panose="020B0003030101060003" pitchFamily="34" charset="0"/>
                <a:cs typeface="Audi Type" panose="020B0503040202060203" pitchFamily="34" charset="0"/>
              </a:rPr>
              <a:t>Schmick X Year Membership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64887D-B61A-0D4B-A2E1-F8260359DFDD}"/>
              </a:ext>
            </a:extLst>
          </p:cNvPr>
          <p:cNvSpPr txBox="1"/>
          <p:nvPr/>
        </p:nvSpPr>
        <p:spPr>
          <a:xfrm>
            <a:off x="3491257" y="3977043"/>
            <a:ext cx="3597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latin typeface="Raleway" panose="020B0003030101060003" pitchFamily="34" charset="0"/>
                <a:cs typeface="Audi Type Extended" panose="020B0507040202060203" pitchFamily="34" charset="0"/>
              </a:rPr>
              <a:t>$XXXX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D39F50-33A3-5F4B-B154-CAD03D432B13}"/>
              </a:ext>
            </a:extLst>
          </p:cNvPr>
          <p:cNvSpPr txBox="1"/>
          <p:nvPr/>
        </p:nvSpPr>
        <p:spPr>
          <a:xfrm>
            <a:off x="850417" y="3977043"/>
            <a:ext cx="1850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latin typeface="Raleway" panose="020B0003030101060003" pitchFamily="34" charset="0"/>
                <a:cs typeface="Audi Type Extended" panose="020B0507040202060203" pitchFamily="34" charset="0"/>
              </a:rPr>
              <a:t>$XXXX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F929D8A-8149-E440-BB96-6C44F06F8CEB}"/>
              </a:ext>
            </a:extLst>
          </p:cNvPr>
          <p:cNvSpPr txBox="1">
            <a:spLocks/>
          </p:cNvSpPr>
          <p:nvPr/>
        </p:nvSpPr>
        <p:spPr>
          <a:xfrm>
            <a:off x="102624" y="1871383"/>
            <a:ext cx="3168621" cy="1601265"/>
          </a:xfrm>
          <a:prstGeom prst="rect">
            <a:avLst/>
          </a:prstGeom>
        </p:spPr>
        <p:txBody>
          <a:bodyPr vert="horz" lIns="104287" tIns="52144" rIns="104287" bIns="52144" rtlCol="0" anchor="t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latin typeface="Raleway" panose="020B0003030101060003" pitchFamily="34" charset="0"/>
                <a:cs typeface="Audi Type" panose="020B0503040202060203" pitchFamily="34" charset="0"/>
              </a:rPr>
              <a:t>HYDRO Surface Coating</a:t>
            </a:r>
            <a:br>
              <a:rPr lang="en-US" sz="1400" dirty="0">
                <a:latin typeface="Raleway" panose="020B0003030101060003" pitchFamily="34" charset="0"/>
                <a:cs typeface="Audi Type" panose="020B0503040202060203" pitchFamily="34" charset="0"/>
              </a:rPr>
            </a:br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+  </a:t>
            </a:r>
            <a:b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</a:br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XX </a:t>
            </a:r>
            <a:r>
              <a:rPr lang="pl-PL" sz="1400" dirty="0" err="1">
                <a:latin typeface="Raleway" panose="020B0003030101060003" pitchFamily="34" charset="0"/>
                <a:cs typeface="Audi Type" panose="020B0503040202060203" pitchFamily="34" charset="0"/>
              </a:rPr>
              <a:t>Dash</a:t>
            </a:r>
            <a: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  <a:t> </a:t>
            </a:r>
            <a:r>
              <a:rPr lang="pl-PL" sz="1400" dirty="0" err="1">
                <a:latin typeface="Raleway" panose="020B0003030101060003" pitchFamily="34" charset="0"/>
                <a:cs typeface="Audi Type" panose="020B0503040202060203" pitchFamily="34" charset="0"/>
              </a:rPr>
              <a:t>Camera</a:t>
            </a:r>
            <a:br>
              <a:rPr lang="pl-PL" sz="1400" dirty="0">
                <a:latin typeface="Raleway" panose="020B0003030101060003" pitchFamily="34" charset="0"/>
                <a:cs typeface="Audi Type" panose="020B0503040202060203" pitchFamily="34" charset="0"/>
              </a:rPr>
            </a:br>
            <a:br>
              <a:rPr lang="en-US" sz="1400" dirty="0">
                <a:latin typeface="Raleway" panose="020B0003030101060003" pitchFamily="34" charset="0"/>
                <a:cs typeface="Audi Type" panose="020B0503040202060203" pitchFamily="34" charset="0"/>
              </a:rPr>
            </a:br>
            <a:endParaRPr lang="en-US" sz="1400" dirty="0">
              <a:latin typeface="Raleway" panose="020B0003030101060003" pitchFamily="34" charset="0"/>
              <a:cs typeface="Audi Type" panose="020B050304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26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129</Words>
  <Application>Microsoft Macintosh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Raleway</vt:lpstr>
      <vt:lpstr>Raleway Light</vt:lpstr>
      <vt:lpstr>Raleway Medium</vt:lpstr>
      <vt:lpstr>Raleway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Zulic</dc:creator>
  <cp:lastModifiedBy>Amy Harriman</cp:lastModifiedBy>
  <cp:revision>28</cp:revision>
  <dcterms:created xsi:type="dcterms:W3CDTF">2017-02-19T22:54:36Z</dcterms:created>
  <dcterms:modified xsi:type="dcterms:W3CDTF">2022-07-08T04:20:21Z</dcterms:modified>
</cp:coreProperties>
</file>