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/>
    <p:restoredTop sz="94701"/>
  </p:normalViewPr>
  <p:slideViewPr>
    <p:cSldViewPr snapToGrid="0" snapToObjects="1">
      <p:cViewPr varScale="1">
        <p:scale>
          <a:sx n="133" d="100"/>
          <a:sy n="133" d="100"/>
        </p:scale>
        <p:origin x="2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03B-81B5-6D43-9A50-279C85C870BD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06C-0692-4142-B8F8-F4ECDA102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9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03B-81B5-6D43-9A50-279C85C870BD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06C-0692-4142-B8F8-F4ECDA102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03B-81B5-6D43-9A50-279C85C870BD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06C-0692-4142-B8F8-F4ECDA102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0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03B-81B5-6D43-9A50-279C85C870BD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06C-0692-4142-B8F8-F4ECDA102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4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03B-81B5-6D43-9A50-279C85C870BD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06C-0692-4142-B8F8-F4ECDA102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5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03B-81B5-6D43-9A50-279C85C870BD}" type="datetimeFigureOut">
              <a:rPr lang="en-US" smtClean="0"/>
              <a:t>7/7/22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06C-0692-4142-B8F8-F4ECDA102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2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03B-81B5-6D43-9A50-279C85C870BD}" type="datetimeFigureOut">
              <a:rPr lang="en-US" smtClean="0"/>
              <a:t>7/7/22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06C-0692-4142-B8F8-F4ECDA102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3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03B-81B5-6D43-9A50-279C85C870BD}" type="datetimeFigureOut">
              <a:rPr lang="en-US" smtClean="0"/>
              <a:t>7/7/22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06C-0692-4142-B8F8-F4ECDA102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4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03B-81B5-6D43-9A50-279C85C870BD}" type="datetimeFigureOut">
              <a:rPr lang="en-US" smtClean="0"/>
              <a:t>7/7/22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06C-0692-4142-B8F8-F4ECDA102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9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03B-81B5-6D43-9A50-279C85C870BD}" type="datetimeFigureOut">
              <a:rPr lang="en-US" smtClean="0"/>
              <a:t>7/7/22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06C-0692-4142-B8F8-F4ECDA102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5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E03B-81B5-6D43-9A50-279C85C870BD}" type="datetimeFigureOut">
              <a:rPr lang="en-US" smtClean="0"/>
              <a:t>7/7/22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06C-0692-4142-B8F8-F4ECDA102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1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1E03B-81B5-6D43-9A50-279C85C870BD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3A06C-0692-4142-B8F8-F4ECDA102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98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79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11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28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515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430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20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6ACEE8-546E-D81B-A718-CF818E5FB222}"/>
              </a:ext>
            </a:extLst>
          </p:cNvPr>
          <p:cNvSpPr txBox="1"/>
          <p:nvPr/>
        </p:nvSpPr>
        <p:spPr>
          <a:xfrm>
            <a:off x="4193626" y="2705653"/>
            <a:ext cx="10087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65"/>
                </a:solidFill>
              </a:rPr>
              <a:t>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E5F2CC-F9B5-B9ED-0239-850B3921BC01}"/>
              </a:ext>
            </a:extLst>
          </p:cNvPr>
          <p:cNvSpPr txBox="1"/>
          <p:nvPr/>
        </p:nvSpPr>
        <p:spPr>
          <a:xfrm>
            <a:off x="4193626" y="3276089"/>
            <a:ext cx="10087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65"/>
                </a:solidFill>
              </a:rPr>
              <a:t>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0E1C4-A9F2-C27A-943A-EFEC60820FC4}"/>
              </a:ext>
            </a:extLst>
          </p:cNvPr>
          <p:cNvSpPr txBox="1"/>
          <p:nvPr/>
        </p:nvSpPr>
        <p:spPr>
          <a:xfrm>
            <a:off x="4193626" y="3842480"/>
            <a:ext cx="10087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65"/>
                </a:solidFill>
              </a:rPr>
              <a:t>$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39A5FE-F5A7-B93F-D281-F3EFF4DB7398}"/>
              </a:ext>
            </a:extLst>
          </p:cNvPr>
          <p:cNvSpPr txBox="1"/>
          <p:nvPr/>
        </p:nvSpPr>
        <p:spPr>
          <a:xfrm>
            <a:off x="4193626" y="4414115"/>
            <a:ext cx="10087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65"/>
                </a:solidFill>
              </a:rPr>
              <a:t>$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FC630-8F2C-7BCD-29C2-C85A11DC65D6}"/>
              </a:ext>
            </a:extLst>
          </p:cNvPr>
          <p:cNvSpPr txBox="1"/>
          <p:nvPr/>
        </p:nvSpPr>
        <p:spPr>
          <a:xfrm>
            <a:off x="4193626" y="4982974"/>
            <a:ext cx="10087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65"/>
                </a:solidFill>
              </a:rPr>
              <a:t>$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C8010-1406-882C-156F-1A4964C57C54}"/>
              </a:ext>
            </a:extLst>
          </p:cNvPr>
          <p:cNvSpPr txBox="1"/>
          <p:nvPr/>
        </p:nvSpPr>
        <p:spPr>
          <a:xfrm>
            <a:off x="5327038" y="2707435"/>
            <a:ext cx="10087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65"/>
                </a:solidFill>
              </a:rPr>
              <a:t>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08E03-6DC4-2579-7E5D-5E1EC97F32A0}"/>
              </a:ext>
            </a:extLst>
          </p:cNvPr>
          <p:cNvSpPr txBox="1"/>
          <p:nvPr/>
        </p:nvSpPr>
        <p:spPr>
          <a:xfrm>
            <a:off x="5327038" y="3277871"/>
            <a:ext cx="10087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65"/>
                </a:solidFill>
              </a:rPr>
              <a:t>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13177F-D479-7922-59CA-813966FC2BB0}"/>
              </a:ext>
            </a:extLst>
          </p:cNvPr>
          <p:cNvSpPr txBox="1"/>
          <p:nvPr/>
        </p:nvSpPr>
        <p:spPr>
          <a:xfrm>
            <a:off x="5327038" y="3844262"/>
            <a:ext cx="10087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65"/>
                </a:solidFill>
              </a:rPr>
              <a:t>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6336AE-5EC1-4AC0-95A6-6594357297EF}"/>
              </a:ext>
            </a:extLst>
          </p:cNvPr>
          <p:cNvSpPr txBox="1"/>
          <p:nvPr/>
        </p:nvSpPr>
        <p:spPr>
          <a:xfrm>
            <a:off x="5327038" y="4415897"/>
            <a:ext cx="10087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65"/>
                </a:solidFill>
              </a:rPr>
              <a:t>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C1E1A2-C4BA-2E41-2A32-051444424927}"/>
              </a:ext>
            </a:extLst>
          </p:cNvPr>
          <p:cNvSpPr txBox="1"/>
          <p:nvPr/>
        </p:nvSpPr>
        <p:spPr>
          <a:xfrm>
            <a:off x="5327038" y="4984756"/>
            <a:ext cx="10087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65"/>
                </a:solidFill>
              </a:rPr>
              <a:t>$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4C8AC9-C80E-7921-C91F-64FAA3C65E68}"/>
              </a:ext>
            </a:extLst>
          </p:cNvPr>
          <p:cNvSpPr txBox="1"/>
          <p:nvPr/>
        </p:nvSpPr>
        <p:spPr>
          <a:xfrm>
            <a:off x="6460450" y="2705653"/>
            <a:ext cx="10087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65"/>
                </a:solidFill>
              </a:rPr>
              <a:t>$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0F0F99-0AB7-0E01-34A7-8E0CB19FECFF}"/>
              </a:ext>
            </a:extLst>
          </p:cNvPr>
          <p:cNvSpPr txBox="1"/>
          <p:nvPr/>
        </p:nvSpPr>
        <p:spPr>
          <a:xfrm>
            <a:off x="6460450" y="3276089"/>
            <a:ext cx="10087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65"/>
                </a:solidFill>
              </a:rPr>
              <a:t>$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9A9F3D-9D14-F48F-9A76-F5ADB0FF1168}"/>
              </a:ext>
            </a:extLst>
          </p:cNvPr>
          <p:cNvSpPr txBox="1"/>
          <p:nvPr/>
        </p:nvSpPr>
        <p:spPr>
          <a:xfrm>
            <a:off x="6460450" y="3842480"/>
            <a:ext cx="10087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65"/>
                </a:solidFill>
              </a:rPr>
              <a:t>$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4545A5-3C6A-147A-D984-A900D60872AE}"/>
              </a:ext>
            </a:extLst>
          </p:cNvPr>
          <p:cNvSpPr txBox="1"/>
          <p:nvPr/>
        </p:nvSpPr>
        <p:spPr>
          <a:xfrm>
            <a:off x="6460450" y="4414115"/>
            <a:ext cx="10087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65"/>
                </a:solidFill>
              </a:rPr>
              <a:t>$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3B5A6A-5686-1F82-7DAB-1CE320058743}"/>
              </a:ext>
            </a:extLst>
          </p:cNvPr>
          <p:cNvSpPr txBox="1"/>
          <p:nvPr/>
        </p:nvSpPr>
        <p:spPr>
          <a:xfrm>
            <a:off x="6460450" y="4982974"/>
            <a:ext cx="10087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65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585882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08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1AD0B5-63F3-63F6-411B-F6F50D870307}"/>
              </a:ext>
            </a:extLst>
          </p:cNvPr>
          <p:cNvSpPr txBox="1"/>
          <p:nvPr/>
        </p:nvSpPr>
        <p:spPr>
          <a:xfrm>
            <a:off x="3287649" y="2913262"/>
            <a:ext cx="345913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Type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6E0DBB-835C-0549-F956-0A70151ADE77}"/>
              </a:ext>
            </a:extLst>
          </p:cNvPr>
          <p:cNvSpPr txBox="1"/>
          <p:nvPr/>
        </p:nvSpPr>
        <p:spPr>
          <a:xfrm>
            <a:off x="3287649" y="3200400"/>
            <a:ext cx="345913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Type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2914AA-F011-8FCD-F98C-E75EE2D82BBA}"/>
              </a:ext>
            </a:extLst>
          </p:cNvPr>
          <p:cNvSpPr txBox="1"/>
          <p:nvPr/>
        </p:nvSpPr>
        <p:spPr>
          <a:xfrm>
            <a:off x="3287649" y="3509348"/>
            <a:ext cx="345913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Type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73BBF9-B5CC-1750-EBC1-D0818685B5A6}"/>
              </a:ext>
            </a:extLst>
          </p:cNvPr>
          <p:cNvSpPr txBox="1"/>
          <p:nvPr/>
        </p:nvSpPr>
        <p:spPr>
          <a:xfrm>
            <a:off x="3287649" y="3791110"/>
            <a:ext cx="345913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18027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79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7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46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96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96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33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4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68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23</Words>
  <Application>Microsoft Macintosh PowerPoint</Application>
  <PresentationFormat>A4 Paper (210x297 mm)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Harriman</dc:creator>
  <cp:lastModifiedBy>Amy Harriman</cp:lastModifiedBy>
  <cp:revision>7</cp:revision>
  <dcterms:created xsi:type="dcterms:W3CDTF">2022-07-06T03:24:32Z</dcterms:created>
  <dcterms:modified xsi:type="dcterms:W3CDTF">2022-07-07T00:29:38Z</dcterms:modified>
</cp:coreProperties>
</file>