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63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66"/>
    <a:srgbClr val="0057A8"/>
    <a:srgbClr val="2A4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76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1600" y="17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05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96C043-2CDC-4462-A905-BC021D2CD1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A64386-719B-445B-B463-8DCC0EBD82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DED9C-EADD-4DE1-AB6C-0BE4801C1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EE9D-7C8D-41B8-9C5F-84479B2C951B}" type="datetimeFigureOut">
              <a:rPr lang="en-AU" smtClean="0"/>
              <a:t>10/8/22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B1AC0-1C23-4A07-853E-0F7DBAE33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9BB5B-1137-4A60-A73A-B14C6D7E0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0D77-C419-41A8-A13C-40B2EE3525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2478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348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741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964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6030C-18AF-4D2B-AF93-5E8CF8BCE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CE267-AEC0-49ED-90FA-BB19543A3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EE9D-7C8D-41B8-9C5F-84479B2C951B}" type="datetimeFigureOut">
              <a:rPr lang="en-AU" smtClean="0"/>
              <a:t>10/8/22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E502BC-B9C4-42FD-B195-EF9F09980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76606B-D61B-4AB2-8B8A-DDD5E5E11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0D77-C419-41A8-A13C-40B2EE3525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4859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E62E5D-402F-449C-8C10-41DC29CC7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EE9D-7C8D-41B8-9C5F-84479B2C951B}" type="datetimeFigureOut">
              <a:rPr lang="en-AU" smtClean="0"/>
              <a:t>10/8/22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EEE327-201F-46E3-A336-EE80EA386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FA57DF-C758-46C4-87CB-9E9DD0C12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0D77-C419-41A8-A13C-40B2EE3525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6228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57037-B8A4-459F-983C-47A5073E5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BCF53-AF7A-4616-8682-20E028B02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868559-A223-4BF2-8061-AC52572B0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2FD9DA-8DEF-4A5A-BD65-ED13BE331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EE9D-7C8D-41B8-9C5F-84479B2C951B}" type="datetimeFigureOut">
              <a:rPr lang="en-AU" smtClean="0"/>
              <a:t>10/8/22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1AA462-E6B2-483E-9272-3805B2B1E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6FD46C-5F3D-473F-A28E-EAC5617DA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0D77-C419-41A8-A13C-40B2EE3525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90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8E0B6-0E28-4311-BA96-D6AEA4CD6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078A1B-8D77-452E-9E33-4D4D8CCB15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627679-F774-433E-BDB4-E1450B5BAC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822CD1-9C6B-45A8-85D9-A66D9B254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EE9D-7C8D-41B8-9C5F-84479B2C951B}" type="datetimeFigureOut">
              <a:rPr lang="en-AU" smtClean="0"/>
              <a:t>10/8/22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DAC934-B9C8-4C01-9CEF-4C852ED2F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89CEBC-3DF3-40A6-AC17-8082BA731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0D77-C419-41A8-A13C-40B2EE3525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2680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23A59-AFE7-4FAD-9A89-9496EB83A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BBA414-2AAE-442D-BFC1-CB75371712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F5DCE-D201-4F62-AD4C-D96259D72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EE9D-7C8D-41B8-9C5F-84479B2C951B}" type="datetimeFigureOut">
              <a:rPr lang="en-AU" smtClean="0"/>
              <a:t>10/8/22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4165C-E82F-409F-8F74-7D20C06D3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14A0A-2911-475A-AAFB-A32839399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0D77-C419-41A8-A13C-40B2EE3525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577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0CFB9C-5E73-4783-889E-70E32B05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1DA67D-9DBC-4135-8351-38B1F43EB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1EF21-5B68-4278-9DF0-A8DF9AA35A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FEE9D-7C8D-41B8-9C5F-84479B2C951B}" type="datetimeFigureOut">
              <a:rPr lang="en-AU" smtClean="0"/>
              <a:t>10/8/22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EAA91-ADBE-4F6A-87CD-5F8A548582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77AEB-AC0C-4C25-9F63-AE2BC9FE6F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60D77-C419-41A8-A13C-40B2EE35253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6801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7231183-9071-930F-349E-FC3D9FC5D67C}"/>
              </a:ext>
            </a:extLst>
          </p:cNvPr>
          <p:cNvSpPr txBox="1"/>
          <p:nvPr/>
        </p:nvSpPr>
        <p:spPr>
          <a:xfrm>
            <a:off x="1739347" y="367748"/>
            <a:ext cx="63212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333366"/>
                </a:solidFill>
              </a:rPr>
              <a:t>Platinum Membership Pricing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773617-CD2C-4AD1-647E-680849CB05ED}"/>
              </a:ext>
            </a:extLst>
          </p:cNvPr>
          <p:cNvSpPr txBox="1"/>
          <p:nvPr/>
        </p:nvSpPr>
        <p:spPr>
          <a:xfrm>
            <a:off x="1739347" y="894521"/>
            <a:ext cx="6321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57A8"/>
                </a:solidFill>
              </a:rPr>
              <a:t>Dealership Name</a:t>
            </a:r>
          </a:p>
        </p:txBody>
      </p:sp>
      <p:graphicFrame>
        <p:nvGraphicFramePr>
          <p:cNvPr id="11" name="Table 26">
            <a:extLst>
              <a:ext uri="{FF2B5EF4-FFF2-40B4-BE49-F238E27FC236}">
                <a16:creationId xmlns:a16="http://schemas.microsoft.com/office/drawing/2014/main" id="{8E535824-7593-FCA4-C5AA-D91C108523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675063"/>
              </p:ext>
            </p:extLst>
          </p:nvPr>
        </p:nvGraphicFramePr>
        <p:xfrm>
          <a:off x="1858617" y="1699591"/>
          <a:ext cx="7185992" cy="411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92996">
                  <a:extLst>
                    <a:ext uri="{9D8B030D-6E8A-4147-A177-3AD203B41FA5}">
                      <a16:colId xmlns:a16="http://schemas.microsoft.com/office/drawing/2014/main" val="868203935"/>
                    </a:ext>
                  </a:extLst>
                </a:gridCol>
                <a:gridCol w="3592996">
                  <a:extLst>
                    <a:ext uri="{9D8B030D-6E8A-4147-A177-3AD203B41FA5}">
                      <a16:colId xmlns:a16="http://schemas.microsoft.com/office/drawing/2014/main" val="59907045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Platinum </a:t>
                      </a:r>
                    </a:p>
                  </a:txBody>
                  <a:tcPr anchor="ctr">
                    <a:solidFill>
                      <a:srgbClr val="3333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RRP</a:t>
                      </a:r>
                    </a:p>
                  </a:txBody>
                  <a:tcPr anchor="ctr">
                    <a:solidFill>
                      <a:srgbClr val="33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03251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1400" dirty="0"/>
                        <a:t>1 year Membership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$450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909757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 year Membership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$555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445354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 year Membership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$825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60056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 year Membership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$1,100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617885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 year Membership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$1,375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7964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14530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32</Words>
  <Application>Microsoft Macintosh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O'Neill</dc:creator>
  <cp:lastModifiedBy>Kerry Becker</cp:lastModifiedBy>
  <cp:revision>17</cp:revision>
  <dcterms:created xsi:type="dcterms:W3CDTF">2021-05-06T02:03:35Z</dcterms:created>
  <dcterms:modified xsi:type="dcterms:W3CDTF">2022-08-10T03:56:00Z</dcterms:modified>
</cp:coreProperties>
</file>