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2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0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6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47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2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9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8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7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9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53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CB8C-D289-B64D-8C32-18C121E6C509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6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BCB8C-D289-B64D-8C32-18C121E6C509}" type="datetimeFigureOut">
              <a:rPr lang="en-US" smtClean="0"/>
              <a:t>10/11/22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12407-D9AB-E743-9A22-FB49DDD84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F6E569-FF3D-4177-B172-D19FF84D3FE7}"/>
              </a:ext>
            </a:extLst>
          </p:cNvPr>
          <p:cNvSpPr txBox="1"/>
          <p:nvPr/>
        </p:nvSpPr>
        <p:spPr>
          <a:xfrm>
            <a:off x="2331720" y="192864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2000" b="1" dirty="0" err="1"/>
              <a:t>BlackVue</a:t>
            </a:r>
            <a:r>
              <a:rPr lang="en-AU" sz="2000" b="1" dirty="0"/>
              <a:t> Gold Pro - </a:t>
            </a:r>
            <a:r>
              <a:rPr lang="en-AU" sz="2000" dirty="0"/>
              <a:t>Special Offer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1EC73D-DA08-6ACF-2F15-9F9945E8FEDF}"/>
              </a:ext>
            </a:extLst>
          </p:cNvPr>
          <p:cNvSpPr/>
          <p:nvPr/>
        </p:nvSpPr>
        <p:spPr>
          <a:xfrm>
            <a:off x="3081251" y="7858298"/>
            <a:ext cx="3410989" cy="1454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AU" sz="6600" b="1" dirty="0">
                <a:solidFill>
                  <a:schemeClr val="tx1"/>
                </a:solidFill>
              </a:rPr>
              <a:t>$xxx</a:t>
            </a:r>
          </a:p>
          <a:p>
            <a:pPr algn="r"/>
            <a:r>
              <a:rPr lang="en-AU" sz="2000" dirty="0">
                <a:solidFill>
                  <a:schemeClr val="tx1"/>
                </a:solidFill>
              </a:rPr>
              <a:t>SAVE FOR $XXX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48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12</Words>
  <Application>Microsoft Macintosh PowerPoint</Application>
  <PresentationFormat>A4 Paper (210x297 mm)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Alyse Lyall</dc:creator>
  <cp:lastModifiedBy>Kerry Becker</cp:lastModifiedBy>
  <cp:revision>3</cp:revision>
  <dcterms:created xsi:type="dcterms:W3CDTF">2022-05-25T23:23:46Z</dcterms:created>
  <dcterms:modified xsi:type="dcterms:W3CDTF">2022-10-11T03:43:45Z</dcterms:modified>
</cp:coreProperties>
</file>