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CB4C"/>
    <a:srgbClr val="008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84" d="100"/>
          <a:sy n="84" d="100"/>
        </p:scale>
        <p:origin x="2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664C-21FF-C84B-9DB0-54465CFC42FB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7A9C-7F84-7C46-9BF9-CED573F7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8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664C-21FF-C84B-9DB0-54465CFC42FB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7A9C-7F84-7C46-9BF9-CED573F7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6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664C-21FF-C84B-9DB0-54465CFC42FB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7A9C-7F84-7C46-9BF9-CED573F7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664C-21FF-C84B-9DB0-54465CFC42FB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7A9C-7F84-7C46-9BF9-CED573F7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9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664C-21FF-C84B-9DB0-54465CFC42FB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7A9C-7F84-7C46-9BF9-CED573F7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8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664C-21FF-C84B-9DB0-54465CFC42FB}" type="datetimeFigureOut">
              <a:rPr lang="en-US" smtClean="0"/>
              <a:t>9/27/22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7A9C-7F84-7C46-9BF9-CED573F7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5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664C-21FF-C84B-9DB0-54465CFC42FB}" type="datetimeFigureOut">
              <a:rPr lang="en-US" smtClean="0"/>
              <a:t>9/27/22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7A9C-7F84-7C46-9BF9-CED573F7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664C-21FF-C84B-9DB0-54465CFC42FB}" type="datetimeFigureOut">
              <a:rPr lang="en-US" smtClean="0"/>
              <a:t>9/27/22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7A9C-7F84-7C46-9BF9-CED573F7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4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664C-21FF-C84B-9DB0-54465CFC42FB}" type="datetimeFigureOut">
              <a:rPr lang="en-US" smtClean="0"/>
              <a:t>9/27/22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7A9C-7F84-7C46-9BF9-CED573F7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4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664C-21FF-C84B-9DB0-54465CFC42FB}" type="datetimeFigureOut">
              <a:rPr lang="en-US" smtClean="0"/>
              <a:t>9/27/22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7A9C-7F84-7C46-9BF9-CED573F7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664C-21FF-C84B-9DB0-54465CFC42FB}" type="datetimeFigureOut">
              <a:rPr lang="en-US" smtClean="0"/>
              <a:t>9/27/22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7A9C-7F84-7C46-9BF9-CED573F7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8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7664C-21FF-C84B-9DB0-54465CFC42FB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C7A9C-7F84-7C46-9BF9-CED573F7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6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E70422-FFAC-7091-DE34-72DF59806633}"/>
              </a:ext>
            </a:extLst>
          </p:cNvPr>
          <p:cNvSpPr txBox="1"/>
          <p:nvPr/>
        </p:nvSpPr>
        <p:spPr>
          <a:xfrm>
            <a:off x="381000" y="6126480"/>
            <a:ext cx="3291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4CB4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Insert Offer Name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F2B19F-E6AE-8C04-3E15-B1043DBC0615}"/>
              </a:ext>
            </a:extLst>
          </p:cNvPr>
          <p:cNvSpPr txBox="1"/>
          <p:nvPr/>
        </p:nvSpPr>
        <p:spPr>
          <a:xfrm>
            <a:off x="3139440" y="5972591"/>
            <a:ext cx="329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$XXX</a:t>
            </a:r>
          </a:p>
        </p:txBody>
      </p:sp>
    </p:spTree>
    <p:extLst>
      <p:ext uri="{BB962C8B-B14F-4D97-AF65-F5344CB8AC3E}">
        <p14:creationId xmlns:p14="http://schemas.microsoft.com/office/powerpoint/2010/main" val="460336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6</Words>
  <Application>Microsoft Macintosh PowerPoint</Application>
  <PresentationFormat>A4 Paper (210x297 mm)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6</cp:revision>
  <dcterms:created xsi:type="dcterms:W3CDTF">2022-09-27T01:11:32Z</dcterms:created>
  <dcterms:modified xsi:type="dcterms:W3CDTF">2022-09-27T01:35:57Z</dcterms:modified>
</cp:coreProperties>
</file>