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983"/>
    <a:srgbClr val="131294"/>
    <a:srgbClr val="2A4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0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9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FB5F-D675-D546-9BCF-6459276D20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6E58-FD33-F345-B25B-7A57FA4BC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1B58CD-1CD6-034E-A0C6-92838842DDED}"/>
              </a:ext>
            </a:extLst>
          </p:cNvPr>
          <p:cNvSpPr txBox="1"/>
          <p:nvPr/>
        </p:nvSpPr>
        <p:spPr>
          <a:xfrm>
            <a:off x="550026" y="8288151"/>
            <a:ext cx="276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002060"/>
                </a:solidFill>
                <a:latin typeface="Calibri" panose="020F0502020204030204" pitchFamily="34" charset="0"/>
                <a:ea typeface="Helvetica Neue" panose="02000206000000020004" pitchFamily="2" charset="0"/>
                <a:cs typeface="Calibri" panose="020F0502020204030204" pitchFamily="34" charset="0"/>
              </a:rPr>
              <a:t>Choose our </a:t>
            </a:r>
            <a:r>
              <a:rPr lang="en-AU" sz="1200" dirty="0" err="1">
                <a:solidFill>
                  <a:srgbClr val="002060"/>
                </a:solidFill>
                <a:latin typeface="Calibri" panose="020F0502020204030204" pitchFamily="34" charset="0"/>
                <a:ea typeface="Helvetica Neue" panose="02000206000000020004" pitchFamily="2" charset="0"/>
                <a:cs typeface="Calibri" panose="020F0502020204030204" pitchFamily="34" charset="0"/>
              </a:rPr>
              <a:t>BlackVue</a:t>
            </a:r>
            <a:r>
              <a:rPr lang="en-AU" sz="1200" dirty="0">
                <a:solidFill>
                  <a:srgbClr val="002060"/>
                </a:solidFill>
                <a:latin typeface="Calibri" panose="020F0502020204030204" pitchFamily="34" charset="0"/>
                <a:ea typeface="Helvetica Neue" panose="02000206000000020004" pitchFamily="2" charset="0"/>
                <a:cs typeface="Calibri" panose="020F0502020204030204" pitchFamily="34" charset="0"/>
              </a:rPr>
              <a:t> Gold Camera and get a free 12 month Scratch &amp; Dent Membership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105A4-E8D5-6B4F-93B0-86A913E66700}"/>
              </a:ext>
            </a:extLst>
          </p:cNvPr>
          <p:cNvSpPr txBox="1"/>
          <p:nvPr/>
        </p:nvSpPr>
        <p:spPr>
          <a:xfrm>
            <a:off x="2774116" y="8380485"/>
            <a:ext cx="166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>
                <a:solidFill>
                  <a:srgbClr val="002060"/>
                </a:solidFill>
                <a:latin typeface="Calibri" panose="020F0502020204030204" pitchFamily="34" charset="0"/>
                <a:ea typeface="Helvetica Neue" panose="02000206000000020004" pitchFamily="2" charset="0"/>
                <a:cs typeface="Calibri" panose="020F0502020204030204" pitchFamily="34" charset="0"/>
              </a:rPr>
              <a:t>For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74A00-05C0-2E41-B65D-00714E1D4180}"/>
              </a:ext>
            </a:extLst>
          </p:cNvPr>
          <p:cNvSpPr txBox="1"/>
          <p:nvPr/>
        </p:nvSpPr>
        <p:spPr>
          <a:xfrm>
            <a:off x="4178166" y="8209546"/>
            <a:ext cx="166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800" b="1" dirty="0">
                <a:solidFill>
                  <a:srgbClr val="002060"/>
                </a:solidFill>
                <a:latin typeface="Calibri" panose="020F0502020204030204" pitchFamily="34" charset="0"/>
                <a:ea typeface="Helvetica Neue" panose="02000206000000020004" pitchFamily="2" charset="0"/>
                <a:cs typeface="Calibri" panose="020F0502020204030204" pitchFamily="34" charset="0"/>
              </a:rPr>
              <a:t>$599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CD6B9-DB99-3544-983D-0459A5FA6F91}"/>
              </a:ext>
            </a:extLst>
          </p:cNvPr>
          <p:cNvSpPr txBox="1"/>
          <p:nvPr/>
        </p:nvSpPr>
        <p:spPr>
          <a:xfrm>
            <a:off x="322044" y="9270733"/>
            <a:ext cx="354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0C0983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FOR MORE DETAILS OR TO MAKE A PURCHASE ASK:  </a:t>
            </a:r>
          </a:p>
          <a:p>
            <a:r>
              <a:rPr lang="en-AU" sz="1000" dirty="0">
                <a:solidFill>
                  <a:srgbClr val="0C0983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CONTACT PERSON PHONE NUMBER </a:t>
            </a:r>
          </a:p>
        </p:txBody>
      </p:sp>
    </p:spTree>
    <p:extLst>
      <p:ext uri="{BB962C8B-B14F-4D97-AF65-F5344CB8AC3E}">
        <p14:creationId xmlns:p14="http://schemas.microsoft.com/office/powerpoint/2010/main" val="12401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5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58ECA46084748AD8A24F968482286" ma:contentTypeVersion="12" ma:contentTypeDescription="Create a new document." ma:contentTypeScope="" ma:versionID="f3b413d9c9417207588bccf8444928d7">
  <xsd:schema xmlns:xsd="http://www.w3.org/2001/XMLSchema" xmlns:xs="http://www.w3.org/2001/XMLSchema" xmlns:p="http://schemas.microsoft.com/office/2006/metadata/properties" xmlns:ns2="2a04f32a-ab84-44b2-951e-68de3fb58e73" xmlns:ns3="63118961-7130-43bf-af7b-f067bd1b941c" targetNamespace="http://schemas.microsoft.com/office/2006/metadata/properties" ma:root="true" ma:fieldsID="4c2cac0e7da1c4334db9240c64925eea" ns2:_="" ns3:_="">
    <xsd:import namespace="2a04f32a-ab84-44b2-951e-68de3fb58e73"/>
    <xsd:import namespace="63118961-7130-43bf-af7b-f067bd1b9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f32a-ab84-44b2-951e-68de3fb58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18961-7130-43bf-af7b-f067bd1b9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7C8E6E-67E5-43F0-BA83-A614672BA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4f32a-ab84-44b2-951e-68de3fb58e73"/>
    <ds:schemaRef ds:uri="63118961-7130-43bf-af7b-f067bd1b9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8A4363-1481-474C-9C99-E5FC874BE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131E97-9D21-4962-B202-20DB1CAC97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33</Words>
  <Application>Microsoft Macintosh PowerPoint</Application>
  <PresentationFormat>A4 Paper (210x297 mm)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14</cp:revision>
  <dcterms:created xsi:type="dcterms:W3CDTF">2020-06-02T04:29:52Z</dcterms:created>
  <dcterms:modified xsi:type="dcterms:W3CDTF">2022-12-11T23:26:24Z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0x0101007EE58ECA46084748AD8A24F968482286</vt:lpwstr>
  </property>
</Properties>
</file>