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66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0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7CE68-8784-6342-AE19-90873C5286B3}" type="datetimeFigureOut">
              <a:rPr lang="en-US" smtClean="0"/>
              <a:t>1/4/23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28052-DF44-ED40-A5BD-2B4EBD43C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3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28052-DF44-ED40-A5BD-2B4EBD43CE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5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8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9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0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1/4/23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1/4/23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6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1/4/23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1/4/23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1/4/23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1/4/23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C9E0-ABB2-CC48-84BD-280C36345EDC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B66BA7-CC7F-1842-91E5-050D2CC69A63}"/>
              </a:ext>
            </a:extLst>
          </p:cNvPr>
          <p:cNvSpPr txBox="1"/>
          <p:nvPr/>
        </p:nvSpPr>
        <p:spPr>
          <a:xfrm>
            <a:off x="1457738" y="7639000"/>
            <a:ext cx="2291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 GOES HERE</a:t>
            </a:r>
          </a:p>
          <a:p>
            <a:pPr algn="ctr"/>
            <a:r>
              <a:rPr lang="en-A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$[XXX]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000C1-21F1-6F48-A5A4-99EB3AD54150}"/>
              </a:ext>
            </a:extLst>
          </p:cNvPr>
          <p:cNvSpPr txBox="1"/>
          <p:nvPr/>
        </p:nvSpPr>
        <p:spPr>
          <a:xfrm>
            <a:off x="4632665" y="8815162"/>
            <a:ext cx="205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dealer logo, contact details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385B4-75A0-FA45-806D-779850034F66}"/>
              </a:ext>
            </a:extLst>
          </p:cNvPr>
          <p:cNvSpPr/>
          <p:nvPr/>
        </p:nvSpPr>
        <p:spPr>
          <a:xfrm>
            <a:off x="1352911" y="8199568"/>
            <a:ext cx="2531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THAT’S A DISCOUNT OF $[XX]</a:t>
            </a:r>
            <a:endParaRPr lang="en-AU" sz="9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40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21</Words>
  <Application>Microsoft Macintosh PowerPoint</Application>
  <PresentationFormat>A4 Paper (210x297 mm)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14</cp:revision>
  <dcterms:created xsi:type="dcterms:W3CDTF">2020-11-15T21:05:36Z</dcterms:created>
  <dcterms:modified xsi:type="dcterms:W3CDTF">2023-01-04T02:13:16Z</dcterms:modified>
</cp:coreProperties>
</file>