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  <a:srgbClr val="31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8830" autoAdjust="0"/>
  </p:normalViewPr>
  <p:slideViewPr>
    <p:cSldViewPr snapToGrid="0" snapToObjects="1">
      <p:cViewPr varScale="1">
        <p:scale>
          <a:sx n="116" d="100"/>
          <a:sy n="116" d="100"/>
        </p:scale>
        <p:origin x="296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5059-EF6C-894F-AB87-44E82ADF5B9A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52113" y="1063626"/>
            <a:ext cx="3111500" cy="3935094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Protektiv HYDRO Surface Coating		$x,xxx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Protektiv HYDRO Surface Coating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	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Protektiv HYDRO Surface Coating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Protektiv HYDRO Surface Coating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Window Film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Electronic Rust Protection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Canbus Alarm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Reverse Sensors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Front Sensors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Headrest DVD Player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Roof Mounted DVD Player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Reverse Camera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 typeface="Arial"/>
              <a:buNone/>
              <a:defRPr/>
            </a:pPr>
            <a:endParaRPr lang="en-US" sz="105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8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69" y="990012"/>
            <a:ext cx="2956648" cy="4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2D2"/>
                </a:solidFill>
                <a:latin typeface="Arial Black"/>
                <a:cs typeface="Arial Black"/>
              </a:rPr>
              <a:t>PREMIUM PACK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1231" y="990012"/>
            <a:ext cx="2956648" cy="4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2D2"/>
                </a:solidFill>
                <a:latin typeface="Arial Black"/>
                <a:cs typeface="Arial Black"/>
              </a:rPr>
              <a:t>ULTIMATE PACK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7172" y="990012"/>
            <a:ext cx="2956648" cy="4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92D2"/>
                </a:solidFill>
                <a:latin typeface="Arial Black"/>
                <a:cs typeface="Arial Black"/>
              </a:rPr>
              <a:t>TWO WAY PACK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14" y="142371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13319" y="142371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569420" y="142371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969" y="4317107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1231" y="4317107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7172" y="4317107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pic>
        <p:nvPicPr>
          <p:cNvPr id="12" name="Picture 11" descr="1680x1050_aq3_10001_cmy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82" y="4887167"/>
            <a:ext cx="2956644" cy="2351373"/>
          </a:xfrm>
          <a:prstGeom prst="rect">
            <a:avLst/>
          </a:prstGeom>
        </p:spPr>
      </p:pic>
      <p:pic>
        <p:nvPicPr>
          <p:cNvPr id="13" name="Picture 12" descr="IS25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9961" y="4887167"/>
            <a:ext cx="2959968" cy="2356373"/>
          </a:xfrm>
          <a:prstGeom prst="rect">
            <a:avLst/>
          </a:prstGeom>
        </p:spPr>
      </p:pic>
      <p:pic>
        <p:nvPicPr>
          <p:cNvPr id="14" name="Picture 13" descr="Lexus-GS_350_2013_1600x1200_wallpaper_5c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173" y="4881535"/>
            <a:ext cx="2956647" cy="2362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9160C-3A8D-B14A-9119-998FD32EF481}"/>
              </a:ext>
            </a:extLst>
          </p:cNvPr>
          <p:cNvSpPr txBox="1"/>
          <p:nvPr/>
        </p:nvSpPr>
        <p:spPr>
          <a:xfrm>
            <a:off x="314969" y="553999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1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2FCE6-1691-564B-AF34-46D4A27C2D29}"/>
              </a:ext>
            </a:extLst>
          </p:cNvPr>
          <p:cNvSpPr txBox="1"/>
          <p:nvPr/>
        </p:nvSpPr>
        <p:spPr>
          <a:xfrm>
            <a:off x="3867059" y="553999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2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E762D4-7A0D-1848-95A3-9ABD343389BB}"/>
              </a:ext>
            </a:extLst>
          </p:cNvPr>
          <p:cNvSpPr txBox="1"/>
          <p:nvPr/>
        </p:nvSpPr>
        <p:spPr>
          <a:xfrm>
            <a:off x="7427943" y="553999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3</a:t>
            </a:r>
            <a:endParaRPr lang="en-US" sz="1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942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165</Words>
  <Application>Microsoft Macintosh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7</cp:revision>
  <dcterms:created xsi:type="dcterms:W3CDTF">2017-05-01T01:51:48Z</dcterms:created>
  <dcterms:modified xsi:type="dcterms:W3CDTF">2023-02-12T21:56:16Z</dcterms:modified>
</cp:coreProperties>
</file>