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</p:sldIdLst>
  <p:sldSz cx="10688638" cy="7562850"/>
  <p:notesSz cx="6858000" cy="914400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D2"/>
    <a:srgbClr val="319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8830" autoAdjust="0"/>
  </p:normalViewPr>
  <p:slideViewPr>
    <p:cSldViewPr snapToGrid="0" snapToObjects="1">
      <p:cViewPr varScale="1">
        <p:scale>
          <a:sx n="116" d="100"/>
          <a:sy n="116" d="100"/>
        </p:scale>
        <p:origin x="1504" y="192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6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3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0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0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83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26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5059-EF6C-894F-AB87-44E82ADF5B9A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8A936-DC15-1C49-930D-7E0763F5D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6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352113" y="1063626"/>
            <a:ext cx="3111500" cy="3935094"/>
          </a:xfrm>
        </p:spPr>
        <p:txBody>
          <a:bodyPr rtlCol="0">
            <a:normAutofit fontScale="85000" lnSpcReduction="10000"/>
          </a:bodyPr>
          <a:lstStyle/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Protektiv HYDRO Surface Coating		$x,xxx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Protektiv HYDRO Surface Coating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	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Protektiv HYDRO Surface Coating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Protektiv HYDRO Surface Coating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Window Film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Electronic Rust Protection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Canbus Alarm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Reverse Sensors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Front Sensors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Headrest DVD Player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Roof Mounted DVD Player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>
              <a:lnSpc>
                <a:spcPct val="200000"/>
              </a:lnSpc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ea typeface="+mn-ea"/>
                <a:cs typeface="+mn-cs"/>
              </a:rPr>
              <a:t>Reverse Camera			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$xxx</a:t>
            </a:r>
          </a:p>
          <a:p>
            <a:pPr algn="l" eaLnBrk="1" fontAlgn="auto" hangingPunct="1">
              <a:lnSpc>
                <a:spcPct val="200000"/>
              </a:lnSpc>
              <a:spcAft>
                <a:spcPts val="0"/>
              </a:spcAft>
              <a:buFont typeface="Arial"/>
              <a:buNone/>
              <a:defRPr/>
            </a:pPr>
            <a:endParaRPr lang="en-US" sz="1050" dirty="0">
              <a:solidFill>
                <a:schemeClr val="bg1">
                  <a:lumMod val="50000"/>
                </a:scheme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08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7217" y="956961"/>
            <a:ext cx="215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/>
                <a:cs typeface="Arial Black"/>
              </a:rPr>
              <a:t>HYDRO SILVER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92171" y="172179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pic>
        <p:nvPicPr>
          <p:cNvPr id="12" name="Picture 11" descr="1680x1050_aq3_10001_cmyk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612" r="2825"/>
          <a:stretch/>
        </p:blipFill>
        <p:spPr>
          <a:xfrm>
            <a:off x="310782" y="4887167"/>
            <a:ext cx="2234114" cy="2351373"/>
          </a:xfrm>
          <a:prstGeom prst="rect">
            <a:avLst/>
          </a:prstGeom>
        </p:spPr>
      </p:pic>
      <p:pic>
        <p:nvPicPr>
          <p:cNvPr id="13" name="Picture 12" descr="IS250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523"/>
          <a:stretch/>
        </p:blipFill>
        <p:spPr>
          <a:xfrm>
            <a:off x="2901494" y="4887167"/>
            <a:ext cx="2234114" cy="2356373"/>
          </a:xfrm>
          <a:prstGeom prst="rect">
            <a:avLst/>
          </a:prstGeom>
        </p:spPr>
      </p:pic>
      <p:pic>
        <p:nvPicPr>
          <p:cNvPr id="14" name="Picture 13" descr="Lexus-GS_350_2013_1600x1200_wallpaper_5c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437"/>
          <a:stretch/>
        </p:blipFill>
        <p:spPr>
          <a:xfrm>
            <a:off x="5537105" y="4881535"/>
            <a:ext cx="2234115" cy="2362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809160C-3A8D-B14A-9119-998FD32EF481}"/>
              </a:ext>
            </a:extLst>
          </p:cNvPr>
          <p:cNvSpPr txBox="1"/>
          <p:nvPr/>
        </p:nvSpPr>
        <p:spPr>
          <a:xfrm>
            <a:off x="-55154" y="520948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1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DEF72-ADD0-30C6-D7D9-9DDEBC95FD0D}"/>
              </a:ext>
            </a:extLst>
          </p:cNvPr>
          <p:cNvSpPr txBox="1"/>
          <p:nvPr/>
        </p:nvSpPr>
        <p:spPr>
          <a:xfrm>
            <a:off x="2936180" y="956961"/>
            <a:ext cx="215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/>
                <a:cs typeface="Arial Black"/>
              </a:rPr>
              <a:t>HYDRO GOLD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C3DDED55-EAE3-B4B8-6167-FED5C0422B82}"/>
              </a:ext>
            </a:extLst>
          </p:cNvPr>
          <p:cNvSpPr txBox="1">
            <a:spLocks/>
          </p:cNvSpPr>
          <p:nvPr/>
        </p:nvSpPr>
        <p:spPr>
          <a:xfrm>
            <a:off x="2681134" y="172179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361938-08E8-D14F-2F63-BDDA26918A9F}"/>
              </a:ext>
            </a:extLst>
          </p:cNvPr>
          <p:cNvSpPr txBox="1"/>
          <p:nvPr/>
        </p:nvSpPr>
        <p:spPr>
          <a:xfrm>
            <a:off x="2533809" y="520948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2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EC7270-5577-017A-40F3-6E3D52B84BE2}"/>
              </a:ext>
            </a:extLst>
          </p:cNvPr>
          <p:cNvSpPr txBox="1"/>
          <p:nvPr/>
        </p:nvSpPr>
        <p:spPr>
          <a:xfrm>
            <a:off x="5558194" y="956961"/>
            <a:ext cx="215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/>
                <a:cs typeface="Arial Black"/>
              </a:rPr>
              <a:t>HYDRO DIAMOND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7A3A667C-10DE-F4B5-8CEE-9D6EE2400C96}"/>
              </a:ext>
            </a:extLst>
          </p:cNvPr>
          <p:cNvSpPr txBox="1">
            <a:spLocks/>
          </p:cNvSpPr>
          <p:nvPr/>
        </p:nvSpPr>
        <p:spPr>
          <a:xfrm>
            <a:off x="5303148" y="172179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7F65F6-7FA8-CDD7-6151-9AD2E3E374B4}"/>
              </a:ext>
            </a:extLst>
          </p:cNvPr>
          <p:cNvSpPr/>
          <p:nvPr/>
        </p:nvSpPr>
        <p:spPr>
          <a:xfrm>
            <a:off x="2776250" y="4088033"/>
            <a:ext cx="2449779" cy="793502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2">
                  <a:lumMod val="90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A6E19A-8D37-2DC3-DA08-0DC9FCCD52A3}"/>
              </a:ext>
            </a:extLst>
          </p:cNvPr>
          <p:cNvSpPr txBox="1"/>
          <p:nvPr/>
        </p:nvSpPr>
        <p:spPr>
          <a:xfrm>
            <a:off x="5155823" y="520948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3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7F308F-82E9-9957-4274-FD82F0FD8D8C}"/>
              </a:ext>
            </a:extLst>
          </p:cNvPr>
          <p:cNvSpPr txBox="1"/>
          <p:nvPr/>
        </p:nvSpPr>
        <p:spPr>
          <a:xfrm>
            <a:off x="8180209" y="956961"/>
            <a:ext cx="2151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 Black"/>
                <a:cs typeface="Arial Black"/>
              </a:rPr>
              <a:t>HYDRO PLATINUM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EE0E357D-0096-0A51-6B0E-F24189E11D03}"/>
              </a:ext>
            </a:extLst>
          </p:cNvPr>
          <p:cNvSpPr txBox="1">
            <a:spLocks/>
          </p:cNvSpPr>
          <p:nvPr/>
        </p:nvSpPr>
        <p:spPr>
          <a:xfrm>
            <a:off x="7925163" y="1721798"/>
            <a:ext cx="2661999" cy="2461894"/>
          </a:xfrm>
          <a:prstGeom prst="rect">
            <a:avLst/>
          </a:prstGeom>
        </p:spPr>
        <p:txBody>
          <a:bodyPr rtlCol="0">
            <a:normAutofit/>
          </a:bodyPr>
          <a:lstStyle>
            <a:lvl1pPr marL="391077" indent="-391077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  <a:buFont typeface="Arial"/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  <a:p>
            <a:pPr algn="ctr">
              <a:lnSpc>
                <a:spcPct val="200000"/>
              </a:lnSpc>
              <a:buNone/>
              <a:defRPr/>
            </a:pPr>
            <a:r>
              <a:rPr lang="en-US" sz="1050" dirty="0">
                <a:solidFill>
                  <a:srgbClr val="7F7F7F"/>
                </a:solidFill>
              </a:rPr>
              <a:t>Insert Products here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31AF74-E5BF-225E-FE69-009584999501}"/>
              </a:ext>
            </a:extLst>
          </p:cNvPr>
          <p:cNvSpPr txBox="1"/>
          <p:nvPr/>
        </p:nvSpPr>
        <p:spPr>
          <a:xfrm>
            <a:off x="7777838" y="520948"/>
            <a:ext cx="2956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Century Gothic"/>
                <a:cs typeface="Century Gothic"/>
              </a:rPr>
              <a:t>PACK 4</a:t>
            </a:r>
            <a:endParaRPr lang="en-US" sz="1800" b="1" dirty="0">
              <a:latin typeface="Century Gothic"/>
              <a:cs typeface="Century Gothic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B2DF109-1F4B-3C2D-2743-1DCF8CE11D20}"/>
              </a:ext>
            </a:extLst>
          </p:cNvPr>
          <p:cNvSpPr/>
          <p:nvPr/>
        </p:nvSpPr>
        <p:spPr>
          <a:xfrm>
            <a:off x="220336" y="4088033"/>
            <a:ext cx="2449779" cy="793502"/>
          </a:xfrm>
          <a:prstGeom prst="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3063" y="4145556"/>
            <a:ext cx="170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FD59D2F-A720-93D0-683F-25C621B49489}"/>
              </a:ext>
            </a:extLst>
          </p:cNvPr>
          <p:cNvSpPr txBox="1"/>
          <p:nvPr/>
        </p:nvSpPr>
        <p:spPr>
          <a:xfrm>
            <a:off x="3162026" y="4145556"/>
            <a:ext cx="170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220749-2FBC-08C3-8960-40A33A236011}"/>
              </a:ext>
            </a:extLst>
          </p:cNvPr>
          <p:cNvSpPr/>
          <p:nvPr/>
        </p:nvSpPr>
        <p:spPr>
          <a:xfrm>
            <a:off x="5420298" y="4102647"/>
            <a:ext cx="2449779" cy="79350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lumMod val="65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402FA1-6DCB-2373-E1DA-91D23069199D}"/>
              </a:ext>
            </a:extLst>
          </p:cNvPr>
          <p:cNvSpPr txBox="1"/>
          <p:nvPr/>
        </p:nvSpPr>
        <p:spPr>
          <a:xfrm>
            <a:off x="5784040" y="4145556"/>
            <a:ext cx="170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EFA94CE-CC4F-775C-3926-B88B639B5F96}"/>
              </a:ext>
            </a:extLst>
          </p:cNvPr>
          <p:cNvSpPr/>
          <p:nvPr/>
        </p:nvSpPr>
        <p:spPr>
          <a:xfrm>
            <a:off x="8064347" y="4102647"/>
            <a:ext cx="2449779" cy="793502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30000">
                <a:schemeClr val="accent1">
                  <a:lumMod val="20000"/>
                  <a:lumOff val="80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207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A2D1D1-3067-02FC-6C53-E5EBF4D6B08E}"/>
              </a:ext>
            </a:extLst>
          </p:cNvPr>
          <p:cNvSpPr txBox="1"/>
          <p:nvPr/>
        </p:nvSpPr>
        <p:spPr>
          <a:xfrm>
            <a:off x="8406055" y="4145556"/>
            <a:ext cx="1700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Century Gothic"/>
                <a:cs typeface="Century Gothic"/>
              </a:rPr>
              <a:t>YOURS FOR JUST 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>$XXXX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85277-CD54-3957-A930-C4203F8004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1276" t="31407" r="25055" b="15193"/>
          <a:stretch/>
        </p:blipFill>
        <p:spPr>
          <a:xfrm>
            <a:off x="8159119" y="4881535"/>
            <a:ext cx="2234115" cy="23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28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E58ECA46084748AD8A24F968482286" ma:contentTypeVersion="12" ma:contentTypeDescription="Create a new document." ma:contentTypeScope="" ma:versionID="f3b413d9c9417207588bccf8444928d7">
  <xsd:schema xmlns:xsd="http://www.w3.org/2001/XMLSchema" xmlns:xs="http://www.w3.org/2001/XMLSchema" xmlns:p="http://schemas.microsoft.com/office/2006/metadata/properties" xmlns:ns2="2a04f32a-ab84-44b2-951e-68de3fb58e73" xmlns:ns3="63118961-7130-43bf-af7b-f067bd1b941c" targetNamespace="http://schemas.microsoft.com/office/2006/metadata/properties" ma:root="true" ma:fieldsID="4c2cac0e7da1c4334db9240c64925eea" ns2:_="" ns3:_="">
    <xsd:import namespace="2a04f32a-ab84-44b2-951e-68de3fb58e73"/>
    <xsd:import namespace="63118961-7130-43bf-af7b-f067bd1b94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04f32a-ab84-44b2-951e-68de3fb58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18961-7130-43bf-af7b-f067bd1b941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6B9FC65-76D7-401D-B144-B5503C4C85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594026-0670-43BC-97B3-EF8FDA10CBA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D4D4DD-65F0-4CD0-A50A-4ABD7AEA8C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04f32a-ab84-44b2-951e-68de3fb58e73"/>
    <ds:schemaRef ds:uri="63118961-7130-43bf-af7b-f067bd1b94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188</Words>
  <Application>Microsoft Macintosh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Zulic</dc:creator>
  <cp:lastModifiedBy>Kerry Becker</cp:lastModifiedBy>
  <cp:revision>8</cp:revision>
  <dcterms:created xsi:type="dcterms:W3CDTF">2017-05-01T01:51:48Z</dcterms:created>
  <dcterms:modified xsi:type="dcterms:W3CDTF">2023-01-12T20:41:17Z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0x0101007EE58ECA46084748AD8A24F968482286</vt:lpwstr>
  </property>
</Properties>
</file>