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3429000" y="8306821"/>
            <a:ext cx="482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M4 </a:t>
            </a:r>
            <a:r>
              <a:rPr lang="en-AU" b="1" dirty="0" err="1"/>
              <a:t>RoadView</a:t>
            </a:r>
            <a:r>
              <a:rPr lang="en-AU" b="1" dirty="0"/>
              <a:t> </a:t>
            </a:r>
            <a:r>
              <a:rPr lang="en-AU" dirty="0"/>
              <a:t>Special Offer</a:t>
            </a:r>
          </a:p>
          <a:p>
            <a:r>
              <a:rPr lang="en-AU" sz="4400" b="1" dirty="0">
                <a:solidFill>
                  <a:schemeClr val="tx1"/>
                </a:solidFill>
              </a:rPr>
              <a:t>$000</a:t>
            </a:r>
            <a:r>
              <a:rPr lang="en-AU" sz="3600" b="1" dirty="0">
                <a:solidFill>
                  <a:schemeClr val="tx1"/>
                </a:solidFill>
              </a:rPr>
              <a:t> </a:t>
            </a:r>
            <a:r>
              <a:rPr lang="en-AU" sz="1800" dirty="0">
                <a:solidFill>
                  <a:schemeClr val="tx1"/>
                </a:solidFill>
              </a:rPr>
              <a:t>SAVE $XXX</a:t>
            </a:r>
          </a:p>
          <a:p>
            <a:r>
              <a:rPr lang="en-AU" sz="1800" dirty="0">
                <a:solidFill>
                  <a:schemeClr val="tx1"/>
                </a:solidFill>
              </a:rPr>
              <a:t>Dealer contact information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16</cp:revision>
  <dcterms:created xsi:type="dcterms:W3CDTF">2022-05-25T23:23:46Z</dcterms:created>
  <dcterms:modified xsi:type="dcterms:W3CDTF">2023-01-25T00:43:49Z</dcterms:modified>
</cp:coreProperties>
</file>