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3563938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10" d="100"/>
          <a:sy n="110" d="100"/>
        </p:scale>
        <p:origin x="29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7296" y="1237197"/>
            <a:ext cx="3029347" cy="2631887"/>
          </a:xfrm>
        </p:spPr>
        <p:txBody>
          <a:bodyPr anchor="b"/>
          <a:lstStyle>
            <a:lvl1pPr algn="ctr">
              <a:defRPr sz="2339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5492" y="3970580"/>
            <a:ext cx="2672954" cy="1825171"/>
          </a:xfrm>
        </p:spPr>
        <p:txBody>
          <a:bodyPr/>
          <a:lstStyle>
            <a:lvl1pPr marL="0" indent="0" algn="ctr">
              <a:buNone/>
              <a:defRPr sz="936"/>
            </a:lvl1pPr>
            <a:lvl2pPr marL="178217" indent="0" algn="ctr">
              <a:buNone/>
              <a:defRPr sz="780"/>
            </a:lvl2pPr>
            <a:lvl3pPr marL="356433" indent="0" algn="ctr">
              <a:buNone/>
              <a:defRPr sz="702"/>
            </a:lvl3pPr>
            <a:lvl4pPr marL="534650" indent="0" algn="ctr">
              <a:buNone/>
              <a:defRPr sz="624"/>
            </a:lvl4pPr>
            <a:lvl5pPr marL="712866" indent="0" algn="ctr">
              <a:buNone/>
              <a:defRPr sz="624"/>
            </a:lvl5pPr>
            <a:lvl6pPr marL="891083" indent="0" algn="ctr">
              <a:buNone/>
              <a:defRPr sz="624"/>
            </a:lvl6pPr>
            <a:lvl7pPr marL="1069299" indent="0" algn="ctr">
              <a:buNone/>
              <a:defRPr sz="624"/>
            </a:lvl7pPr>
            <a:lvl8pPr marL="1247516" indent="0" algn="ctr">
              <a:buNone/>
              <a:defRPr sz="624"/>
            </a:lvl8pPr>
            <a:lvl9pPr marL="1425732" indent="0" algn="ctr">
              <a:buNone/>
              <a:defRPr sz="624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56465-4212-F64E-82C3-4F4D6C46F06C}" type="datetimeFigureOut">
              <a:rPr lang="en-US" smtClean="0"/>
              <a:t>1/31/23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B7EA-7A6E-9741-BFEE-2C78A1287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456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56465-4212-F64E-82C3-4F4D6C46F06C}" type="datetimeFigureOut">
              <a:rPr lang="en-US" smtClean="0"/>
              <a:t>1/31/23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B7EA-7A6E-9741-BFEE-2C78A1287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413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550443" y="402483"/>
            <a:ext cx="768474" cy="640647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5021" y="402483"/>
            <a:ext cx="2260873" cy="64064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56465-4212-F64E-82C3-4F4D6C46F06C}" type="datetimeFigureOut">
              <a:rPr lang="en-US" smtClean="0"/>
              <a:t>1/31/23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B7EA-7A6E-9741-BFEE-2C78A1287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001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56465-4212-F64E-82C3-4F4D6C46F06C}" type="datetimeFigureOut">
              <a:rPr lang="en-US" smtClean="0"/>
              <a:t>1/31/23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B7EA-7A6E-9741-BFEE-2C78A1287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55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164" y="1884671"/>
            <a:ext cx="3073897" cy="3144614"/>
          </a:xfrm>
        </p:spPr>
        <p:txBody>
          <a:bodyPr anchor="b"/>
          <a:lstStyle>
            <a:lvl1pPr>
              <a:defRPr sz="2339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164" y="5059035"/>
            <a:ext cx="3073897" cy="1653678"/>
          </a:xfrm>
        </p:spPr>
        <p:txBody>
          <a:bodyPr/>
          <a:lstStyle>
            <a:lvl1pPr marL="0" indent="0">
              <a:buNone/>
              <a:defRPr sz="936">
                <a:solidFill>
                  <a:schemeClr val="tx1"/>
                </a:solidFill>
              </a:defRPr>
            </a:lvl1pPr>
            <a:lvl2pPr marL="178217" indent="0">
              <a:buNone/>
              <a:defRPr sz="780">
                <a:solidFill>
                  <a:schemeClr val="tx1">
                    <a:tint val="75000"/>
                  </a:schemeClr>
                </a:solidFill>
              </a:defRPr>
            </a:lvl2pPr>
            <a:lvl3pPr marL="356433" indent="0">
              <a:buNone/>
              <a:defRPr sz="702">
                <a:solidFill>
                  <a:schemeClr val="tx1">
                    <a:tint val="75000"/>
                  </a:schemeClr>
                </a:solidFill>
              </a:defRPr>
            </a:lvl3pPr>
            <a:lvl4pPr marL="534650" indent="0">
              <a:buNone/>
              <a:defRPr sz="624">
                <a:solidFill>
                  <a:schemeClr val="tx1">
                    <a:tint val="75000"/>
                  </a:schemeClr>
                </a:solidFill>
              </a:defRPr>
            </a:lvl4pPr>
            <a:lvl5pPr marL="712866" indent="0">
              <a:buNone/>
              <a:defRPr sz="624">
                <a:solidFill>
                  <a:schemeClr val="tx1">
                    <a:tint val="75000"/>
                  </a:schemeClr>
                </a:solidFill>
              </a:defRPr>
            </a:lvl5pPr>
            <a:lvl6pPr marL="891083" indent="0">
              <a:buNone/>
              <a:defRPr sz="624">
                <a:solidFill>
                  <a:schemeClr val="tx1">
                    <a:tint val="75000"/>
                  </a:schemeClr>
                </a:solidFill>
              </a:defRPr>
            </a:lvl6pPr>
            <a:lvl7pPr marL="1069299" indent="0">
              <a:buNone/>
              <a:defRPr sz="624">
                <a:solidFill>
                  <a:schemeClr val="tx1">
                    <a:tint val="75000"/>
                  </a:schemeClr>
                </a:solidFill>
              </a:defRPr>
            </a:lvl7pPr>
            <a:lvl8pPr marL="1247516" indent="0">
              <a:buNone/>
              <a:defRPr sz="624">
                <a:solidFill>
                  <a:schemeClr val="tx1">
                    <a:tint val="75000"/>
                  </a:schemeClr>
                </a:solidFill>
              </a:defRPr>
            </a:lvl8pPr>
            <a:lvl9pPr marL="1425732" indent="0">
              <a:buNone/>
              <a:defRPr sz="62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56465-4212-F64E-82C3-4F4D6C46F06C}" type="datetimeFigureOut">
              <a:rPr lang="en-US" smtClean="0"/>
              <a:t>1/31/23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B7EA-7A6E-9741-BFEE-2C78A1287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80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5021" y="2012414"/>
            <a:ext cx="1514674" cy="47965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04243" y="2012414"/>
            <a:ext cx="1514674" cy="47965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56465-4212-F64E-82C3-4F4D6C46F06C}" type="datetimeFigureOut">
              <a:rPr lang="en-US" smtClean="0"/>
              <a:t>1/31/23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B7EA-7A6E-9741-BFEE-2C78A1287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79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485" y="402484"/>
            <a:ext cx="3073897" cy="146118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485" y="1853171"/>
            <a:ext cx="1507713" cy="908210"/>
          </a:xfrm>
        </p:spPr>
        <p:txBody>
          <a:bodyPr anchor="b"/>
          <a:lstStyle>
            <a:lvl1pPr marL="0" indent="0">
              <a:buNone/>
              <a:defRPr sz="936" b="1"/>
            </a:lvl1pPr>
            <a:lvl2pPr marL="178217" indent="0">
              <a:buNone/>
              <a:defRPr sz="780" b="1"/>
            </a:lvl2pPr>
            <a:lvl3pPr marL="356433" indent="0">
              <a:buNone/>
              <a:defRPr sz="702" b="1"/>
            </a:lvl3pPr>
            <a:lvl4pPr marL="534650" indent="0">
              <a:buNone/>
              <a:defRPr sz="624" b="1"/>
            </a:lvl4pPr>
            <a:lvl5pPr marL="712866" indent="0">
              <a:buNone/>
              <a:defRPr sz="624" b="1"/>
            </a:lvl5pPr>
            <a:lvl6pPr marL="891083" indent="0">
              <a:buNone/>
              <a:defRPr sz="624" b="1"/>
            </a:lvl6pPr>
            <a:lvl7pPr marL="1069299" indent="0">
              <a:buNone/>
              <a:defRPr sz="624" b="1"/>
            </a:lvl7pPr>
            <a:lvl8pPr marL="1247516" indent="0">
              <a:buNone/>
              <a:defRPr sz="624" b="1"/>
            </a:lvl8pPr>
            <a:lvl9pPr marL="1425732" indent="0">
              <a:buNone/>
              <a:defRPr sz="62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5485" y="2761381"/>
            <a:ext cx="1507713" cy="40615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04244" y="1853171"/>
            <a:ext cx="1515138" cy="908210"/>
          </a:xfrm>
        </p:spPr>
        <p:txBody>
          <a:bodyPr anchor="b"/>
          <a:lstStyle>
            <a:lvl1pPr marL="0" indent="0">
              <a:buNone/>
              <a:defRPr sz="936" b="1"/>
            </a:lvl1pPr>
            <a:lvl2pPr marL="178217" indent="0">
              <a:buNone/>
              <a:defRPr sz="780" b="1"/>
            </a:lvl2pPr>
            <a:lvl3pPr marL="356433" indent="0">
              <a:buNone/>
              <a:defRPr sz="702" b="1"/>
            </a:lvl3pPr>
            <a:lvl4pPr marL="534650" indent="0">
              <a:buNone/>
              <a:defRPr sz="624" b="1"/>
            </a:lvl4pPr>
            <a:lvl5pPr marL="712866" indent="0">
              <a:buNone/>
              <a:defRPr sz="624" b="1"/>
            </a:lvl5pPr>
            <a:lvl6pPr marL="891083" indent="0">
              <a:buNone/>
              <a:defRPr sz="624" b="1"/>
            </a:lvl6pPr>
            <a:lvl7pPr marL="1069299" indent="0">
              <a:buNone/>
              <a:defRPr sz="624" b="1"/>
            </a:lvl7pPr>
            <a:lvl8pPr marL="1247516" indent="0">
              <a:buNone/>
              <a:defRPr sz="624" b="1"/>
            </a:lvl8pPr>
            <a:lvl9pPr marL="1425732" indent="0">
              <a:buNone/>
              <a:defRPr sz="62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04244" y="2761381"/>
            <a:ext cx="1515138" cy="40615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56465-4212-F64E-82C3-4F4D6C46F06C}" type="datetimeFigureOut">
              <a:rPr lang="en-US" smtClean="0"/>
              <a:t>1/31/23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B7EA-7A6E-9741-BFEE-2C78A1287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411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56465-4212-F64E-82C3-4F4D6C46F06C}" type="datetimeFigureOut">
              <a:rPr lang="en-US" smtClean="0"/>
              <a:t>1/31/23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B7EA-7A6E-9741-BFEE-2C78A1287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5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56465-4212-F64E-82C3-4F4D6C46F06C}" type="datetimeFigureOut">
              <a:rPr lang="en-US" smtClean="0"/>
              <a:t>1/31/23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B7EA-7A6E-9741-BFEE-2C78A1287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64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485" y="503978"/>
            <a:ext cx="1149463" cy="1763924"/>
          </a:xfrm>
        </p:spPr>
        <p:txBody>
          <a:bodyPr anchor="b"/>
          <a:lstStyle>
            <a:lvl1pPr>
              <a:defRPr sz="124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5138" y="1088455"/>
            <a:ext cx="1804244" cy="5372269"/>
          </a:xfrm>
        </p:spPr>
        <p:txBody>
          <a:bodyPr/>
          <a:lstStyle>
            <a:lvl1pPr>
              <a:defRPr sz="1247"/>
            </a:lvl1pPr>
            <a:lvl2pPr>
              <a:defRPr sz="1091"/>
            </a:lvl2pPr>
            <a:lvl3pPr>
              <a:defRPr sz="936"/>
            </a:lvl3pPr>
            <a:lvl4pPr>
              <a:defRPr sz="780"/>
            </a:lvl4pPr>
            <a:lvl5pPr>
              <a:defRPr sz="780"/>
            </a:lvl5pPr>
            <a:lvl6pPr>
              <a:defRPr sz="780"/>
            </a:lvl6pPr>
            <a:lvl7pPr>
              <a:defRPr sz="780"/>
            </a:lvl7pPr>
            <a:lvl8pPr>
              <a:defRPr sz="780"/>
            </a:lvl8pPr>
            <a:lvl9pPr>
              <a:defRPr sz="78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5485" y="2267902"/>
            <a:ext cx="1149463" cy="4201570"/>
          </a:xfrm>
        </p:spPr>
        <p:txBody>
          <a:bodyPr/>
          <a:lstStyle>
            <a:lvl1pPr marL="0" indent="0">
              <a:buNone/>
              <a:defRPr sz="624"/>
            </a:lvl1pPr>
            <a:lvl2pPr marL="178217" indent="0">
              <a:buNone/>
              <a:defRPr sz="546"/>
            </a:lvl2pPr>
            <a:lvl3pPr marL="356433" indent="0">
              <a:buNone/>
              <a:defRPr sz="468"/>
            </a:lvl3pPr>
            <a:lvl4pPr marL="534650" indent="0">
              <a:buNone/>
              <a:defRPr sz="390"/>
            </a:lvl4pPr>
            <a:lvl5pPr marL="712866" indent="0">
              <a:buNone/>
              <a:defRPr sz="390"/>
            </a:lvl5pPr>
            <a:lvl6pPr marL="891083" indent="0">
              <a:buNone/>
              <a:defRPr sz="390"/>
            </a:lvl6pPr>
            <a:lvl7pPr marL="1069299" indent="0">
              <a:buNone/>
              <a:defRPr sz="390"/>
            </a:lvl7pPr>
            <a:lvl8pPr marL="1247516" indent="0">
              <a:buNone/>
              <a:defRPr sz="390"/>
            </a:lvl8pPr>
            <a:lvl9pPr marL="1425732" indent="0">
              <a:buNone/>
              <a:defRPr sz="39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56465-4212-F64E-82C3-4F4D6C46F06C}" type="datetimeFigureOut">
              <a:rPr lang="en-US" smtClean="0"/>
              <a:t>1/31/23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B7EA-7A6E-9741-BFEE-2C78A1287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128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485" y="503978"/>
            <a:ext cx="1149463" cy="1763924"/>
          </a:xfrm>
        </p:spPr>
        <p:txBody>
          <a:bodyPr anchor="b"/>
          <a:lstStyle>
            <a:lvl1pPr>
              <a:defRPr sz="124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15138" y="1088455"/>
            <a:ext cx="1804244" cy="5372269"/>
          </a:xfrm>
        </p:spPr>
        <p:txBody>
          <a:bodyPr anchor="t"/>
          <a:lstStyle>
            <a:lvl1pPr marL="0" indent="0">
              <a:buNone/>
              <a:defRPr sz="1247"/>
            </a:lvl1pPr>
            <a:lvl2pPr marL="178217" indent="0">
              <a:buNone/>
              <a:defRPr sz="1091"/>
            </a:lvl2pPr>
            <a:lvl3pPr marL="356433" indent="0">
              <a:buNone/>
              <a:defRPr sz="936"/>
            </a:lvl3pPr>
            <a:lvl4pPr marL="534650" indent="0">
              <a:buNone/>
              <a:defRPr sz="780"/>
            </a:lvl4pPr>
            <a:lvl5pPr marL="712866" indent="0">
              <a:buNone/>
              <a:defRPr sz="780"/>
            </a:lvl5pPr>
            <a:lvl6pPr marL="891083" indent="0">
              <a:buNone/>
              <a:defRPr sz="780"/>
            </a:lvl6pPr>
            <a:lvl7pPr marL="1069299" indent="0">
              <a:buNone/>
              <a:defRPr sz="780"/>
            </a:lvl7pPr>
            <a:lvl8pPr marL="1247516" indent="0">
              <a:buNone/>
              <a:defRPr sz="780"/>
            </a:lvl8pPr>
            <a:lvl9pPr marL="1425732" indent="0">
              <a:buNone/>
              <a:defRPr sz="78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5485" y="2267902"/>
            <a:ext cx="1149463" cy="4201570"/>
          </a:xfrm>
        </p:spPr>
        <p:txBody>
          <a:bodyPr/>
          <a:lstStyle>
            <a:lvl1pPr marL="0" indent="0">
              <a:buNone/>
              <a:defRPr sz="624"/>
            </a:lvl1pPr>
            <a:lvl2pPr marL="178217" indent="0">
              <a:buNone/>
              <a:defRPr sz="546"/>
            </a:lvl2pPr>
            <a:lvl3pPr marL="356433" indent="0">
              <a:buNone/>
              <a:defRPr sz="468"/>
            </a:lvl3pPr>
            <a:lvl4pPr marL="534650" indent="0">
              <a:buNone/>
              <a:defRPr sz="390"/>
            </a:lvl4pPr>
            <a:lvl5pPr marL="712866" indent="0">
              <a:buNone/>
              <a:defRPr sz="390"/>
            </a:lvl5pPr>
            <a:lvl6pPr marL="891083" indent="0">
              <a:buNone/>
              <a:defRPr sz="390"/>
            </a:lvl6pPr>
            <a:lvl7pPr marL="1069299" indent="0">
              <a:buNone/>
              <a:defRPr sz="390"/>
            </a:lvl7pPr>
            <a:lvl8pPr marL="1247516" indent="0">
              <a:buNone/>
              <a:defRPr sz="390"/>
            </a:lvl8pPr>
            <a:lvl9pPr marL="1425732" indent="0">
              <a:buNone/>
              <a:defRPr sz="39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56465-4212-F64E-82C3-4F4D6C46F06C}" type="datetimeFigureOut">
              <a:rPr lang="en-US" smtClean="0"/>
              <a:t>1/31/23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B7EA-7A6E-9741-BFEE-2C78A1287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953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5021" y="402484"/>
            <a:ext cx="3073897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021" y="2012414"/>
            <a:ext cx="3073897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5021" y="7006700"/>
            <a:ext cx="80188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6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56465-4212-F64E-82C3-4F4D6C46F06C}" type="datetimeFigureOut">
              <a:rPr lang="en-US" smtClean="0"/>
              <a:t>1/31/23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555" y="7006700"/>
            <a:ext cx="120282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6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17031" y="7006700"/>
            <a:ext cx="80188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6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8B7EA-7A6E-9741-BFEE-2C78A1287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068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56433" rtl="0" eaLnBrk="1" latinLnBrk="0" hangingPunct="1">
        <a:lnSpc>
          <a:spcPct val="90000"/>
        </a:lnSpc>
        <a:spcBef>
          <a:spcPct val="0"/>
        </a:spcBef>
        <a:buNone/>
        <a:defRPr sz="171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9108" indent="-89108" algn="l" defTabSz="356433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091" kern="1200">
          <a:solidFill>
            <a:schemeClr val="tx1"/>
          </a:solidFill>
          <a:latin typeface="+mn-lt"/>
          <a:ea typeface="+mn-ea"/>
          <a:cs typeface="+mn-cs"/>
        </a:defRPr>
      </a:lvl1pPr>
      <a:lvl2pPr marL="267325" indent="-89108" algn="l" defTabSz="356433" rtl="0" eaLnBrk="1" latinLnBrk="0" hangingPunct="1">
        <a:lnSpc>
          <a:spcPct val="90000"/>
        </a:lnSpc>
        <a:spcBef>
          <a:spcPts val="195"/>
        </a:spcBef>
        <a:buFont typeface="Arial" panose="020B0604020202020204" pitchFamily="34" charset="0"/>
        <a:buChar char="•"/>
        <a:defRPr sz="936" kern="1200">
          <a:solidFill>
            <a:schemeClr val="tx1"/>
          </a:solidFill>
          <a:latin typeface="+mn-lt"/>
          <a:ea typeface="+mn-ea"/>
          <a:cs typeface="+mn-cs"/>
        </a:defRPr>
      </a:lvl2pPr>
      <a:lvl3pPr marL="445541" indent="-89108" algn="l" defTabSz="356433" rtl="0" eaLnBrk="1" latinLnBrk="0" hangingPunct="1">
        <a:lnSpc>
          <a:spcPct val="90000"/>
        </a:lnSpc>
        <a:spcBef>
          <a:spcPts val="195"/>
        </a:spcBef>
        <a:buFont typeface="Arial" panose="020B0604020202020204" pitchFamily="34" charset="0"/>
        <a:buChar char="•"/>
        <a:defRPr sz="780" kern="1200">
          <a:solidFill>
            <a:schemeClr val="tx1"/>
          </a:solidFill>
          <a:latin typeface="+mn-lt"/>
          <a:ea typeface="+mn-ea"/>
          <a:cs typeface="+mn-cs"/>
        </a:defRPr>
      </a:lvl3pPr>
      <a:lvl4pPr marL="623758" indent="-89108" algn="l" defTabSz="356433" rtl="0" eaLnBrk="1" latinLnBrk="0" hangingPunct="1">
        <a:lnSpc>
          <a:spcPct val="90000"/>
        </a:lnSpc>
        <a:spcBef>
          <a:spcPts val="195"/>
        </a:spcBef>
        <a:buFont typeface="Arial" panose="020B0604020202020204" pitchFamily="34" charset="0"/>
        <a:buChar char="•"/>
        <a:defRPr sz="702" kern="1200">
          <a:solidFill>
            <a:schemeClr val="tx1"/>
          </a:solidFill>
          <a:latin typeface="+mn-lt"/>
          <a:ea typeface="+mn-ea"/>
          <a:cs typeface="+mn-cs"/>
        </a:defRPr>
      </a:lvl4pPr>
      <a:lvl5pPr marL="801975" indent="-89108" algn="l" defTabSz="356433" rtl="0" eaLnBrk="1" latinLnBrk="0" hangingPunct="1">
        <a:lnSpc>
          <a:spcPct val="90000"/>
        </a:lnSpc>
        <a:spcBef>
          <a:spcPts val="195"/>
        </a:spcBef>
        <a:buFont typeface="Arial" panose="020B0604020202020204" pitchFamily="34" charset="0"/>
        <a:buChar char="•"/>
        <a:defRPr sz="702" kern="1200">
          <a:solidFill>
            <a:schemeClr val="tx1"/>
          </a:solidFill>
          <a:latin typeface="+mn-lt"/>
          <a:ea typeface="+mn-ea"/>
          <a:cs typeface="+mn-cs"/>
        </a:defRPr>
      </a:lvl5pPr>
      <a:lvl6pPr marL="980191" indent="-89108" algn="l" defTabSz="356433" rtl="0" eaLnBrk="1" latinLnBrk="0" hangingPunct="1">
        <a:lnSpc>
          <a:spcPct val="90000"/>
        </a:lnSpc>
        <a:spcBef>
          <a:spcPts val="195"/>
        </a:spcBef>
        <a:buFont typeface="Arial" panose="020B0604020202020204" pitchFamily="34" charset="0"/>
        <a:buChar char="•"/>
        <a:defRPr sz="702" kern="1200">
          <a:solidFill>
            <a:schemeClr val="tx1"/>
          </a:solidFill>
          <a:latin typeface="+mn-lt"/>
          <a:ea typeface="+mn-ea"/>
          <a:cs typeface="+mn-cs"/>
        </a:defRPr>
      </a:lvl6pPr>
      <a:lvl7pPr marL="1158408" indent="-89108" algn="l" defTabSz="356433" rtl="0" eaLnBrk="1" latinLnBrk="0" hangingPunct="1">
        <a:lnSpc>
          <a:spcPct val="90000"/>
        </a:lnSpc>
        <a:spcBef>
          <a:spcPts val="195"/>
        </a:spcBef>
        <a:buFont typeface="Arial" panose="020B0604020202020204" pitchFamily="34" charset="0"/>
        <a:buChar char="•"/>
        <a:defRPr sz="702" kern="1200">
          <a:solidFill>
            <a:schemeClr val="tx1"/>
          </a:solidFill>
          <a:latin typeface="+mn-lt"/>
          <a:ea typeface="+mn-ea"/>
          <a:cs typeface="+mn-cs"/>
        </a:defRPr>
      </a:lvl7pPr>
      <a:lvl8pPr marL="1336624" indent="-89108" algn="l" defTabSz="356433" rtl="0" eaLnBrk="1" latinLnBrk="0" hangingPunct="1">
        <a:lnSpc>
          <a:spcPct val="90000"/>
        </a:lnSpc>
        <a:spcBef>
          <a:spcPts val="195"/>
        </a:spcBef>
        <a:buFont typeface="Arial" panose="020B0604020202020204" pitchFamily="34" charset="0"/>
        <a:buChar char="•"/>
        <a:defRPr sz="702" kern="1200">
          <a:solidFill>
            <a:schemeClr val="tx1"/>
          </a:solidFill>
          <a:latin typeface="+mn-lt"/>
          <a:ea typeface="+mn-ea"/>
          <a:cs typeface="+mn-cs"/>
        </a:defRPr>
      </a:lvl8pPr>
      <a:lvl9pPr marL="1514841" indent="-89108" algn="l" defTabSz="356433" rtl="0" eaLnBrk="1" latinLnBrk="0" hangingPunct="1">
        <a:lnSpc>
          <a:spcPct val="90000"/>
        </a:lnSpc>
        <a:spcBef>
          <a:spcPts val="195"/>
        </a:spcBef>
        <a:buFont typeface="Arial" panose="020B0604020202020204" pitchFamily="34" charset="0"/>
        <a:buChar char="•"/>
        <a:defRPr sz="70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56433" rtl="0" eaLnBrk="1" latinLnBrk="0" hangingPunct="1">
        <a:defRPr sz="702" kern="1200">
          <a:solidFill>
            <a:schemeClr val="tx1"/>
          </a:solidFill>
          <a:latin typeface="+mn-lt"/>
          <a:ea typeface="+mn-ea"/>
          <a:cs typeface="+mn-cs"/>
        </a:defRPr>
      </a:lvl1pPr>
      <a:lvl2pPr marL="178217" algn="l" defTabSz="356433" rtl="0" eaLnBrk="1" latinLnBrk="0" hangingPunct="1">
        <a:defRPr sz="702" kern="1200">
          <a:solidFill>
            <a:schemeClr val="tx1"/>
          </a:solidFill>
          <a:latin typeface="+mn-lt"/>
          <a:ea typeface="+mn-ea"/>
          <a:cs typeface="+mn-cs"/>
        </a:defRPr>
      </a:lvl2pPr>
      <a:lvl3pPr marL="356433" algn="l" defTabSz="356433" rtl="0" eaLnBrk="1" latinLnBrk="0" hangingPunct="1">
        <a:defRPr sz="702" kern="1200">
          <a:solidFill>
            <a:schemeClr val="tx1"/>
          </a:solidFill>
          <a:latin typeface="+mn-lt"/>
          <a:ea typeface="+mn-ea"/>
          <a:cs typeface="+mn-cs"/>
        </a:defRPr>
      </a:lvl3pPr>
      <a:lvl4pPr marL="534650" algn="l" defTabSz="356433" rtl="0" eaLnBrk="1" latinLnBrk="0" hangingPunct="1">
        <a:defRPr sz="702" kern="1200">
          <a:solidFill>
            <a:schemeClr val="tx1"/>
          </a:solidFill>
          <a:latin typeface="+mn-lt"/>
          <a:ea typeface="+mn-ea"/>
          <a:cs typeface="+mn-cs"/>
        </a:defRPr>
      </a:lvl4pPr>
      <a:lvl5pPr marL="712866" algn="l" defTabSz="356433" rtl="0" eaLnBrk="1" latinLnBrk="0" hangingPunct="1">
        <a:defRPr sz="702" kern="1200">
          <a:solidFill>
            <a:schemeClr val="tx1"/>
          </a:solidFill>
          <a:latin typeface="+mn-lt"/>
          <a:ea typeface="+mn-ea"/>
          <a:cs typeface="+mn-cs"/>
        </a:defRPr>
      </a:lvl5pPr>
      <a:lvl6pPr marL="891083" algn="l" defTabSz="356433" rtl="0" eaLnBrk="1" latinLnBrk="0" hangingPunct="1">
        <a:defRPr sz="702" kern="1200">
          <a:solidFill>
            <a:schemeClr val="tx1"/>
          </a:solidFill>
          <a:latin typeface="+mn-lt"/>
          <a:ea typeface="+mn-ea"/>
          <a:cs typeface="+mn-cs"/>
        </a:defRPr>
      </a:lvl6pPr>
      <a:lvl7pPr marL="1069299" algn="l" defTabSz="356433" rtl="0" eaLnBrk="1" latinLnBrk="0" hangingPunct="1">
        <a:defRPr sz="702" kern="1200">
          <a:solidFill>
            <a:schemeClr val="tx1"/>
          </a:solidFill>
          <a:latin typeface="+mn-lt"/>
          <a:ea typeface="+mn-ea"/>
          <a:cs typeface="+mn-cs"/>
        </a:defRPr>
      </a:lvl7pPr>
      <a:lvl8pPr marL="1247516" algn="l" defTabSz="356433" rtl="0" eaLnBrk="1" latinLnBrk="0" hangingPunct="1">
        <a:defRPr sz="702" kern="1200">
          <a:solidFill>
            <a:schemeClr val="tx1"/>
          </a:solidFill>
          <a:latin typeface="+mn-lt"/>
          <a:ea typeface="+mn-ea"/>
          <a:cs typeface="+mn-cs"/>
        </a:defRPr>
      </a:lvl8pPr>
      <a:lvl9pPr marL="1425732" algn="l" defTabSz="356433" rtl="0" eaLnBrk="1" latinLnBrk="0" hangingPunct="1">
        <a:defRPr sz="70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EB23067-BA20-7750-8297-B76F3AD05EF1}"/>
              </a:ext>
            </a:extLst>
          </p:cNvPr>
          <p:cNvSpPr txBox="1"/>
          <p:nvPr/>
        </p:nvSpPr>
        <p:spPr>
          <a:xfrm>
            <a:off x="138896" y="3020993"/>
            <a:ext cx="29978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+mj-lt"/>
              </a:rPr>
              <a:t>Insert deal logo here</a:t>
            </a:r>
          </a:p>
        </p:txBody>
      </p:sp>
    </p:spTree>
    <p:extLst>
      <p:ext uri="{BB962C8B-B14F-4D97-AF65-F5344CB8AC3E}">
        <p14:creationId xmlns:p14="http://schemas.microsoft.com/office/powerpoint/2010/main" val="3956181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97990B-A7E8-C688-AF05-2BE1D8CB6CFC}"/>
              </a:ext>
            </a:extLst>
          </p:cNvPr>
          <p:cNvSpPr txBox="1"/>
          <p:nvPr/>
        </p:nvSpPr>
        <p:spPr>
          <a:xfrm>
            <a:off x="283047" y="5984111"/>
            <a:ext cx="29978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+mj-lt"/>
              </a:rPr>
              <a:t>Insert dealer contact information here</a:t>
            </a:r>
          </a:p>
        </p:txBody>
      </p:sp>
    </p:spTree>
    <p:extLst>
      <p:ext uri="{BB962C8B-B14F-4D97-AF65-F5344CB8AC3E}">
        <p14:creationId xmlns:p14="http://schemas.microsoft.com/office/powerpoint/2010/main" val="39755713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</TotalTime>
  <Words>9</Words>
  <Application>Microsoft Macintosh PowerPoint</Application>
  <PresentationFormat>Custom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Kerry Becker</dc:creator>
  <cp:lastModifiedBy>Kerry Becker</cp:lastModifiedBy>
  <cp:revision>1</cp:revision>
  <dcterms:created xsi:type="dcterms:W3CDTF">2023-01-31T01:16:30Z</dcterms:created>
  <dcterms:modified xsi:type="dcterms:W3CDTF">2023-01-31T01:18:01Z</dcterms:modified>
</cp:coreProperties>
</file>