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6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6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9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2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7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88C360-A680-3FA0-9B76-9B9B55A1C3E9}"/>
              </a:ext>
            </a:extLst>
          </p:cNvPr>
          <p:cNvSpPr txBox="1"/>
          <p:nvPr/>
        </p:nvSpPr>
        <p:spPr>
          <a:xfrm>
            <a:off x="381000" y="4491335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Raleway" panose="020B0003030101060003" pitchFamily="34" charset="0"/>
              </a:rPr>
              <a:t>Insert special offer details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F9A02-6D9A-9F1D-63FD-9DB599B6B41C}"/>
              </a:ext>
            </a:extLst>
          </p:cNvPr>
          <p:cNvSpPr txBox="1"/>
          <p:nvPr/>
        </p:nvSpPr>
        <p:spPr>
          <a:xfrm>
            <a:off x="3764280" y="4399002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latin typeface="Raleway" panose="020B0003030101060003" pitchFamily="34" charset="0"/>
              </a:rPr>
              <a:t>$</a:t>
            </a:r>
            <a:r>
              <a:rPr lang="en-AU" sz="6600" b="1" dirty="0" err="1">
                <a:latin typeface="Raleway" panose="020B0003030101060003" pitchFamily="34" charset="0"/>
              </a:rPr>
              <a:t>xxxx</a:t>
            </a:r>
            <a:endParaRPr lang="en-AU" sz="6600" b="1" dirty="0">
              <a:latin typeface="Raleway" panose="020B00030301010600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DCDE01-769A-3618-2FB6-ED16D68E6620}"/>
              </a:ext>
            </a:extLst>
          </p:cNvPr>
          <p:cNvSpPr txBox="1"/>
          <p:nvPr/>
        </p:nvSpPr>
        <p:spPr>
          <a:xfrm>
            <a:off x="182880" y="14987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Raleway" panose="020B0003030101060003" pitchFamily="34" charset="0"/>
              </a:rPr>
              <a:t>Insert dealership logo</a:t>
            </a:r>
          </a:p>
        </p:txBody>
      </p:sp>
    </p:spTree>
    <p:extLst>
      <p:ext uri="{BB962C8B-B14F-4D97-AF65-F5344CB8AC3E}">
        <p14:creationId xmlns:p14="http://schemas.microsoft.com/office/powerpoint/2010/main" val="239944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11</Words>
  <Application>Microsoft Macintosh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Lyall</dc:creator>
  <cp:lastModifiedBy>Kerry Becker</cp:lastModifiedBy>
  <cp:revision>3</cp:revision>
  <dcterms:created xsi:type="dcterms:W3CDTF">2022-05-25T23:14:46Z</dcterms:created>
  <dcterms:modified xsi:type="dcterms:W3CDTF">2022-06-03T01:55:33Z</dcterms:modified>
</cp:coreProperties>
</file>