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1543050" y="389028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/>
              <a:t>M2 Dash Camera </a:t>
            </a:r>
            <a:r>
              <a:rPr lang="en-AU" sz="2400" dirty="0"/>
              <a:t>Special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EC73D-DA08-6ACF-2F15-9F9945E8FEDF}"/>
              </a:ext>
            </a:extLst>
          </p:cNvPr>
          <p:cNvSpPr/>
          <p:nvPr/>
        </p:nvSpPr>
        <p:spPr>
          <a:xfrm>
            <a:off x="3238500" y="8246099"/>
            <a:ext cx="2301240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$000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1200" dirty="0">
                <a:solidFill>
                  <a:schemeClr val="tx1"/>
                </a:solidFill>
              </a:rPr>
              <a:t>SAVE $XXX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</Words>
  <Application>Microsoft Macintosh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12</cp:revision>
  <dcterms:created xsi:type="dcterms:W3CDTF">2022-05-25T23:23:46Z</dcterms:created>
  <dcterms:modified xsi:type="dcterms:W3CDTF">2023-01-20T03:37:11Z</dcterms:modified>
</cp:coreProperties>
</file>