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15"/>
    <p:restoredTop sz="94684"/>
  </p:normalViewPr>
  <p:slideViewPr>
    <p:cSldViewPr snapToGrid="0" snapToObjects="1">
      <p:cViewPr varScale="1">
        <p:scale>
          <a:sx n="73" d="100"/>
          <a:sy n="73" d="100"/>
        </p:scale>
        <p:origin x="93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0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6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4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2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9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8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7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9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5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3/17/23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6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BCB8C-D289-B64D-8C32-18C121E6C509}" type="datetimeFigureOut">
              <a:rPr lang="en-US" smtClean="0"/>
              <a:t>3/17/23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F6E569-FF3D-4177-B172-D19FF84D3FE7}"/>
              </a:ext>
            </a:extLst>
          </p:cNvPr>
          <p:cNvSpPr txBox="1"/>
          <p:nvPr/>
        </p:nvSpPr>
        <p:spPr>
          <a:xfrm>
            <a:off x="1543050" y="389028"/>
            <a:ext cx="482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400" b="1" dirty="0"/>
              <a:t>M4 </a:t>
            </a:r>
            <a:r>
              <a:rPr lang="en-AU" sz="2400" b="1" dirty="0" err="1"/>
              <a:t>RoadView</a:t>
            </a:r>
            <a:r>
              <a:rPr lang="en-AU" sz="2400" b="1" dirty="0"/>
              <a:t> </a:t>
            </a:r>
            <a:r>
              <a:rPr lang="en-AU" sz="2400" dirty="0"/>
              <a:t>Special Offer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1EC73D-DA08-6ACF-2F15-9F9945E8FEDF}"/>
              </a:ext>
            </a:extLst>
          </p:cNvPr>
          <p:cNvSpPr/>
          <p:nvPr/>
        </p:nvSpPr>
        <p:spPr>
          <a:xfrm>
            <a:off x="3429000" y="8505179"/>
            <a:ext cx="2301240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200" b="1" dirty="0">
                <a:solidFill>
                  <a:schemeClr val="tx1"/>
                </a:solidFill>
              </a:rPr>
              <a:t>$000</a:t>
            </a:r>
            <a:r>
              <a:rPr lang="en-AU" sz="2400" b="1" dirty="0">
                <a:solidFill>
                  <a:schemeClr val="tx1"/>
                </a:solidFill>
              </a:rPr>
              <a:t> </a:t>
            </a:r>
            <a:r>
              <a:rPr lang="en-AU" sz="1200" dirty="0">
                <a:solidFill>
                  <a:schemeClr val="tx1"/>
                </a:solidFill>
              </a:rPr>
              <a:t>SAVE $XXX</a:t>
            </a:r>
          </a:p>
          <a:p>
            <a:r>
              <a:rPr lang="en-AU" sz="1200" dirty="0">
                <a:solidFill>
                  <a:schemeClr val="tx1"/>
                </a:solidFill>
              </a:rPr>
              <a:t>Dealer contact information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8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12</Words>
  <Application>Microsoft Macintosh PowerPoint</Application>
  <PresentationFormat>A4 Paper (210x297 mm)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Alyse Lyall</dc:creator>
  <cp:lastModifiedBy>Alyse Lyall</cp:lastModifiedBy>
  <cp:revision>19</cp:revision>
  <dcterms:created xsi:type="dcterms:W3CDTF">2022-05-25T23:23:46Z</dcterms:created>
  <dcterms:modified xsi:type="dcterms:W3CDTF">2023-03-17T00:15:22Z</dcterms:modified>
</cp:coreProperties>
</file>