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2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3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2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1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62FA-C0C4-BE41-86D8-952ADA04A05D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02B19-5A3D-6E49-8DFB-42838BB7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8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11150D-E8F5-56C6-D290-5FBFB029F815}"/>
              </a:ext>
            </a:extLst>
          </p:cNvPr>
          <p:cNvSpPr txBox="1"/>
          <p:nvPr/>
        </p:nvSpPr>
        <p:spPr>
          <a:xfrm>
            <a:off x="518160" y="579120"/>
            <a:ext cx="56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&lt;INSERT DEALER LOGO HERE&gt;</a:t>
            </a:r>
          </a:p>
        </p:txBody>
      </p:sp>
    </p:spTree>
    <p:extLst>
      <p:ext uri="{BB962C8B-B14F-4D97-AF65-F5344CB8AC3E}">
        <p14:creationId xmlns:p14="http://schemas.microsoft.com/office/powerpoint/2010/main" val="15581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6</Words>
  <Application>Microsoft Macintosh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2</cp:revision>
  <dcterms:created xsi:type="dcterms:W3CDTF">2023-03-19T23:06:04Z</dcterms:created>
  <dcterms:modified xsi:type="dcterms:W3CDTF">2023-03-19T23:08:07Z</dcterms:modified>
</cp:coreProperties>
</file>