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9" d="100"/>
          <a:sy n="8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7524384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913164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EOFY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961748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262317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5</cp:revision>
  <dcterms:created xsi:type="dcterms:W3CDTF">2022-09-05T01:26:33Z</dcterms:created>
  <dcterms:modified xsi:type="dcterms:W3CDTF">2023-05-17T00:51:02Z</dcterms:modified>
</cp:coreProperties>
</file>