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3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229E-25C0-C54C-A2CD-C547F2EDD577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B7C3-F54B-1543-8C1F-0194F351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A054CC-7E65-642F-CC9D-B36C3F562103}"/>
              </a:ext>
            </a:extLst>
          </p:cNvPr>
          <p:cNvSpPr txBox="1"/>
          <p:nvPr/>
        </p:nvSpPr>
        <p:spPr>
          <a:xfrm>
            <a:off x="213360" y="2453640"/>
            <a:ext cx="637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Special Offer Name 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54375-8F6C-4905-5ACA-BBF8B66E9878}"/>
              </a:ext>
            </a:extLst>
          </p:cNvPr>
          <p:cNvSpPr txBox="1"/>
          <p:nvPr/>
        </p:nvSpPr>
        <p:spPr>
          <a:xfrm>
            <a:off x="259080" y="8854440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6E8BF-EAAD-0E23-C252-F93227A34EF4}"/>
              </a:ext>
            </a:extLst>
          </p:cNvPr>
          <p:cNvSpPr txBox="1"/>
          <p:nvPr/>
        </p:nvSpPr>
        <p:spPr>
          <a:xfrm>
            <a:off x="5410200" y="5269318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$XXX</a:t>
            </a:r>
          </a:p>
        </p:txBody>
      </p:sp>
    </p:spTree>
    <p:extLst>
      <p:ext uri="{BB962C8B-B14F-4D97-AF65-F5344CB8AC3E}">
        <p14:creationId xmlns:p14="http://schemas.microsoft.com/office/powerpoint/2010/main" val="54782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2022-10-05T01:17:51Z</dcterms:created>
  <dcterms:modified xsi:type="dcterms:W3CDTF">2023-06-20T23:32:40Z</dcterms:modified>
</cp:coreProperties>
</file>