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76188-D86E-6ECF-219F-A5395C154B87}"/>
              </a:ext>
            </a:extLst>
          </p:cNvPr>
          <p:cNvSpPr txBox="1"/>
          <p:nvPr/>
        </p:nvSpPr>
        <p:spPr>
          <a:xfrm>
            <a:off x="335280" y="243840"/>
            <a:ext cx="181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&lt;INSERT DEALER LOGO&gt;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6F9B7-5A6B-E3FF-18F6-7B8C86C1ED67}"/>
              </a:ext>
            </a:extLst>
          </p:cNvPr>
          <p:cNvSpPr txBox="1"/>
          <p:nvPr/>
        </p:nvSpPr>
        <p:spPr>
          <a:xfrm>
            <a:off x="1013460" y="9570720"/>
            <a:ext cx="483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&lt;INSERT CAR CONSULTANT NAME | PHONE NUMBER&gt;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63963-B77D-04D1-25EE-3F60ECCED94A}"/>
              </a:ext>
            </a:extLst>
          </p:cNvPr>
          <p:cNvSpPr txBox="1"/>
          <p:nvPr/>
        </p:nvSpPr>
        <p:spPr>
          <a:xfrm>
            <a:off x="4724400" y="24384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&lt;INSERT OFFER&gt;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32B39-A165-7A43-E6EA-614F5DE24FEF}"/>
              </a:ext>
            </a:extLst>
          </p:cNvPr>
          <p:cNvSpPr txBox="1"/>
          <p:nvPr/>
        </p:nvSpPr>
        <p:spPr>
          <a:xfrm>
            <a:off x="8884920" y="8564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18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2023-02-17T03:43:16Z</dcterms:created>
  <dcterms:modified xsi:type="dcterms:W3CDTF">2023-06-20T23:39:15Z</dcterms:modified>
</cp:coreProperties>
</file>