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2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AE5D-8F71-044A-B4F4-F16C8FCD902A}" type="datetimeFigureOut">
              <a:rPr lang="en-US" smtClean="0"/>
              <a:t>6/21/23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9BC3-E351-AC4D-AA91-08C4BD8CE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76188-D86E-6ECF-219F-A5395C154B87}"/>
              </a:ext>
            </a:extLst>
          </p:cNvPr>
          <p:cNvSpPr txBox="1"/>
          <p:nvPr/>
        </p:nvSpPr>
        <p:spPr>
          <a:xfrm>
            <a:off x="335280" y="243840"/>
            <a:ext cx="181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&lt;INSERT DEALER LOGO&gt;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6F9B7-5A6B-E3FF-18F6-7B8C86C1ED67}"/>
              </a:ext>
            </a:extLst>
          </p:cNvPr>
          <p:cNvSpPr txBox="1"/>
          <p:nvPr/>
        </p:nvSpPr>
        <p:spPr>
          <a:xfrm>
            <a:off x="1013460" y="9570720"/>
            <a:ext cx="483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&lt;INSERT CAR CONSULTANT NAME | PHONE NUMBER&gt;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63963-B77D-04D1-25EE-3F60ECCED94A}"/>
              </a:ext>
            </a:extLst>
          </p:cNvPr>
          <p:cNvSpPr txBox="1"/>
          <p:nvPr/>
        </p:nvSpPr>
        <p:spPr>
          <a:xfrm>
            <a:off x="4724400" y="243840"/>
            <a:ext cx="181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&lt;INSERT OFFER&gt;</a:t>
            </a:r>
          </a:p>
        </p:txBody>
      </p:sp>
    </p:spTree>
    <p:extLst>
      <p:ext uri="{BB962C8B-B14F-4D97-AF65-F5344CB8AC3E}">
        <p14:creationId xmlns:p14="http://schemas.microsoft.com/office/powerpoint/2010/main" val="92794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18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3</cp:revision>
  <dcterms:created xsi:type="dcterms:W3CDTF">2023-02-17T03:43:16Z</dcterms:created>
  <dcterms:modified xsi:type="dcterms:W3CDTF">2023-06-20T23:38:52Z</dcterms:modified>
</cp:coreProperties>
</file>