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10688638" cy="7562850"/>
  <p:notesSz cx="6797675" cy="9926638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9AB"/>
    <a:srgbClr val="0092D2"/>
    <a:srgbClr val="319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8"/>
    <p:restoredTop sz="98830" autoAdjust="0"/>
  </p:normalViewPr>
  <p:slideViewPr>
    <p:cSldViewPr snapToGrid="0" snapToObjects="1">
      <p:cViewPr varScale="1">
        <p:scale>
          <a:sx n="116" d="100"/>
          <a:sy n="116" d="100"/>
        </p:scale>
        <p:origin x="248" y="192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48AD2-66B4-45D9-B6A2-3E607E0D63E9}" type="datetimeFigureOut">
              <a:rPr lang="en-SG" smtClean="0"/>
              <a:t>19/6/23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75CB9-C257-419F-AF7D-B682385AAAA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378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8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5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6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3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6/19/23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0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0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6/19/23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8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6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8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F5059-EF6C-894F-AB87-44E82ADF5B9A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6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87604F2-AD6C-1845-AC5C-65DC5E749F99}"/>
              </a:ext>
            </a:extLst>
          </p:cNvPr>
          <p:cNvSpPr/>
          <p:nvPr/>
        </p:nvSpPr>
        <p:spPr>
          <a:xfrm>
            <a:off x="7139247" y="1140624"/>
            <a:ext cx="3087914" cy="287209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4AD94F-5F55-A14D-BB1E-1A8398D2DA3E}"/>
              </a:ext>
            </a:extLst>
          </p:cNvPr>
          <p:cNvSpPr/>
          <p:nvPr/>
        </p:nvSpPr>
        <p:spPr>
          <a:xfrm>
            <a:off x="3813785" y="1140624"/>
            <a:ext cx="3087914" cy="287209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87012" y="1273395"/>
            <a:ext cx="12403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3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13785" y="1701449"/>
            <a:ext cx="3087914" cy="188992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G9+</a:t>
            </a: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G9+</a:t>
            </a: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Street Legal Window Film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228201" y="1701449"/>
            <a:ext cx="2998960" cy="875044"/>
          </a:xfrm>
          <a:prstGeom prst="rect">
            <a:avLst/>
          </a:prstGeom>
        </p:spPr>
        <p:txBody>
          <a:bodyPr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G9+</a:t>
            </a: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Street Legal Window Film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376A26-96FC-4E62-977D-5E7D2D92BBA0}"/>
              </a:ext>
            </a:extLst>
          </p:cNvPr>
          <p:cNvSpPr txBox="1"/>
          <p:nvPr/>
        </p:nvSpPr>
        <p:spPr>
          <a:xfrm>
            <a:off x="4814209" y="1253073"/>
            <a:ext cx="1324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0B6F-D9DC-457B-974B-2DD08682ADE2}"/>
              </a:ext>
            </a:extLst>
          </p:cNvPr>
          <p:cNvSpPr txBox="1"/>
          <p:nvPr/>
        </p:nvSpPr>
        <p:spPr>
          <a:xfrm>
            <a:off x="4721286" y="3397694"/>
            <a:ext cx="1267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$XXXX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00885-FF02-2747-9259-C1D25515B5C6}"/>
              </a:ext>
            </a:extLst>
          </p:cNvPr>
          <p:cNvSpPr/>
          <p:nvPr/>
        </p:nvSpPr>
        <p:spPr>
          <a:xfrm>
            <a:off x="388910" y="1140624"/>
            <a:ext cx="3087914" cy="287209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F1A4DD-2221-450B-8B5A-2AF415CD19E1}"/>
              </a:ext>
            </a:extLst>
          </p:cNvPr>
          <p:cNvSpPr txBox="1"/>
          <p:nvPr/>
        </p:nvSpPr>
        <p:spPr>
          <a:xfrm>
            <a:off x="8173615" y="3397694"/>
            <a:ext cx="1267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$XXXX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8909" y="1701449"/>
            <a:ext cx="3087915" cy="2461894"/>
          </a:xfrm>
          <a:prstGeom prst="rect">
            <a:avLst/>
          </a:prstGeom>
        </p:spPr>
        <p:txBody>
          <a:bodyPr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G9+</a:t>
            </a: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G9+</a:t>
            </a: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PROTEKTIV Ceramic Window Film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BF45FE-1B24-40E8-B7B3-BD2FA6B59214}"/>
              </a:ext>
            </a:extLst>
          </p:cNvPr>
          <p:cNvSpPr txBox="1"/>
          <p:nvPr/>
        </p:nvSpPr>
        <p:spPr>
          <a:xfrm>
            <a:off x="1253031" y="1259739"/>
            <a:ext cx="1324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DCFFF3-E802-47D9-AB32-1C78977BFEA2}"/>
              </a:ext>
            </a:extLst>
          </p:cNvPr>
          <p:cNvSpPr txBox="1"/>
          <p:nvPr/>
        </p:nvSpPr>
        <p:spPr>
          <a:xfrm>
            <a:off x="1099022" y="3397694"/>
            <a:ext cx="17304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$XXXX</a:t>
            </a:r>
          </a:p>
        </p:txBody>
      </p:sp>
    </p:spTree>
    <p:extLst>
      <p:ext uri="{BB962C8B-B14F-4D97-AF65-F5344CB8AC3E}">
        <p14:creationId xmlns:p14="http://schemas.microsoft.com/office/powerpoint/2010/main" val="355066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87604F2-AD6C-1845-AC5C-65DC5E749F99}"/>
              </a:ext>
            </a:extLst>
          </p:cNvPr>
          <p:cNvSpPr/>
          <p:nvPr/>
        </p:nvSpPr>
        <p:spPr>
          <a:xfrm>
            <a:off x="7414669" y="1107573"/>
            <a:ext cx="3087914" cy="316697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4AD94F-5F55-A14D-BB1E-1A8398D2DA3E}"/>
              </a:ext>
            </a:extLst>
          </p:cNvPr>
          <p:cNvSpPr/>
          <p:nvPr/>
        </p:nvSpPr>
        <p:spPr>
          <a:xfrm>
            <a:off x="3813785" y="1107573"/>
            <a:ext cx="3457348" cy="316697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00885-FF02-2747-9259-C1D25515B5C6}"/>
              </a:ext>
            </a:extLst>
          </p:cNvPr>
          <p:cNvSpPr/>
          <p:nvPr/>
        </p:nvSpPr>
        <p:spPr>
          <a:xfrm>
            <a:off x="118973" y="1107573"/>
            <a:ext cx="3357851" cy="316697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3959A4-2DC9-FAF6-2AC3-569020CE0A0E}"/>
              </a:ext>
            </a:extLst>
          </p:cNvPr>
          <p:cNvSpPr txBox="1"/>
          <p:nvPr/>
        </p:nvSpPr>
        <p:spPr>
          <a:xfrm>
            <a:off x="8271557" y="1240344"/>
            <a:ext cx="12403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3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DF62329-8F67-B1CD-6FA8-053F2BD6F4B8}"/>
              </a:ext>
            </a:extLst>
          </p:cNvPr>
          <p:cNvSpPr txBox="1">
            <a:spLocks/>
          </p:cNvSpPr>
          <p:nvPr/>
        </p:nvSpPr>
        <p:spPr>
          <a:xfrm>
            <a:off x="3915030" y="1712465"/>
            <a:ext cx="2946888" cy="188992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G9+</a:t>
            </a:r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G9+</a:t>
            </a:r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Street Legal Window Film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D7DA8B5-2652-C9DD-1D20-1F842DC98CF3}"/>
              </a:ext>
            </a:extLst>
          </p:cNvPr>
          <p:cNvSpPr txBox="1">
            <a:spLocks/>
          </p:cNvSpPr>
          <p:nvPr/>
        </p:nvSpPr>
        <p:spPr>
          <a:xfrm>
            <a:off x="7503623" y="1682054"/>
            <a:ext cx="2998960" cy="875044"/>
          </a:xfrm>
          <a:prstGeom prst="rect">
            <a:avLst/>
          </a:prstGeom>
        </p:spPr>
        <p:txBody>
          <a:bodyPr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G9+</a:t>
            </a:r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Street Legal Window Film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A607E3-8F47-73C5-4B6A-F697D9D953CC}"/>
              </a:ext>
            </a:extLst>
          </p:cNvPr>
          <p:cNvSpPr txBox="1"/>
          <p:nvPr/>
        </p:nvSpPr>
        <p:spPr>
          <a:xfrm>
            <a:off x="4814209" y="1220022"/>
            <a:ext cx="1324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18771F-5715-E307-6105-A166BD967AFB}"/>
              </a:ext>
            </a:extLst>
          </p:cNvPr>
          <p:cNvSpPr txBox="1"/>
          <p:nvPr/>
        </p:nvSpPr>
        <p:spPr>
          <a:xfrm>
            <a:off x="4721286" y="3714841"/>
            <a:ext cx="1267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$XXXX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D82BC8-91C8-387B-5AA7-885F3C78FE0D}"/>
              </a:ext>
            </a:extLst>
          </p:cNvPr>
          <p:cNvSpPr txBox="1"/>
          <p:nvPr/>
        </p:nvSpPr>
        <p:spPr>
          <a:xfrm>
            <a:off x="8173615" y="3714841"/>
            <a:ext cx="1267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$XXXX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518CE4F-CEA7-D029-92A0-ED56E5D3BB63}"/>
              </a:ext>
            </a:extLst>
          </p:cNvPr>
          <p:cNvSpPr txBox="1">
            <a:spLocks/>
          </p:cNvSpPr>
          <p:nvPr/>
        </p:nvSpPr>
        <p:spPr>
          <a:xfrm>
            <a:off x="196788" y="1668398"/>
            <a:ext cx="3087913" cy="2461894"/>
          </a:xfrm>
          <a:prstGeom prst="rect">
            <a:avLst/>
          </a:prstGeom>
        </p:spPr>
        <p:txBody>
          <a:bodyPr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G9+</a:t>
            </a:r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G9+</a:t>
            </a:r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PROTEKTIV Ceramic Window Film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E6E948-0FA3-18BA-3C86-D70AA895109C}"/>
              </a:ext>
            </a:extLst>
          </p:cNvPr>
          <p:cNvSpPr txBox="1"/>
          <p:nvPr/>
        </p:nvSpPr>
        <p:spPr>
          <a:xfrm>
            <a:off x="1060910" y="1226688"/>
            <a:ext cx="1324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B5E19F-EA26-E7BC-7EDC-AF0AC875606C}"/>
              </a:ext>
            </a:extLst>
          </p:cNvPr>
          <p:cNvSpPr txBox="1"/>
          <p:nvPr/>
        </p:nvSpPr>
        <p:spPr>
          <a:xfrm>
            <a:off x="1099022" y="3714841"/>
            <a:ext cx="17304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$XXXX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7470D5-341E-6E77-9636-5F8035AB94EA}"/>
              </a:ext>
            </a:extLst>
          </p:cNvPr>
          <p:cNvSpPr txBox="1"/>
          <p:nvPr/>
        </p:nvSpPr>
        <p:spPr>
          <a:xfrm>
            <a:off x="-749147" y="1211855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72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98</Words>
  <Application>Microsoft Macintosh PowerPoint</Application>
  <PresentationFormat>Custom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Open Sans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Zulic</dc:creator>
  <cp:lastModifiedBy>Kerry Becker</cp:lastModifiedBy>
  <cp:revision>42</cp:revision>
  <cp:lastPrinted>2020-09-08T23:20:43Z</cp:lastPrinted>
  <dcterms:created xsi:type="dcterms:W3CDTF">2017-05-01T01:51:48Z</dcterms:created>
  <dcterms:modified xsi:type="dcterms:W3CDTF">2023-06-18T23:24:59Z</dcterms:modified>
</cp:coreProperties>
</file>