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7920038" cy="39592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42"/>
    <p:restoredTop sz="93936"/>
  </p:normalViewPr>
  <p:slideViewPr>
    <p:cSldViewPr snapToGrid="0" snapToObjects="1">
      <p:cViewPr varScale="1">
        <p:scale>
          <a:sx n="136" d="100"/>
          <a:sy n="136" d="100"/>
        </p:scale>
        <p:origin x="208" y="1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A1882-1EC6-914A-B111-7A130128758D}" type="datetimeFigureOut">
              <a:rPr lang="en-US" smtClean="0"/>
              <a:t>6/19/23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163EF-CC8F-3B49-BFC4-D4146571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1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163EF-CC8F-3B49-BFC4-D414657141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46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163EF-CC8F-3B49-BFC4-D414657141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70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163EF-CC8F-3B49-BFC4-D414657141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65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005" y="647957"/>
            <a:ext cx="5940029" cy="1378397"/>
          </a:xfrm>
        </p:spPr>
        <p:txBody>
          <a:bodyPr anchor="b"/>
          <a:lstStyle>
            <a:lvl1pPr algn="ctr">
              <a:defRPr sz="346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005" y="2079510"/>
            <a:ext cx="5940029" cy="955896"/>
          </a:xfrm>
        </p:spPr>
        <p:txBody>
          <a:bodyPr/>
          <a:lstStyle>
            <a:lvl1pPr marL="0" indent="0" algn="ctr">
              <a:buNone/>
              <a:defRPr sz="1386"/>
            </a:lvl1pPr>
            <a:lvl2pPr marL="263942" indent="0" algn="ctr">
              <a:buNone/>
              <a:defRPr sz="1155"/>
            </a:lvl2pPr>
            <a:lvl3pPr marL="527883" indent="0" algn="ctr">
              <a:buNone/>
              <a:defRPr sz="1039"/>
            </a:lvl3pPr>
            <a:lvl4pPr marL="791825" indent="0" algn="ctr">
              <a:buNone/>
              <a:defRPr sz="924"/>
            </a:lvl4pPr>
            <a:lvl5pPr marL="1055766" indent="0" algn="ctr">
              <a:buNone/>
              <a:defRPr sz="924"/>
            </a:lvl5pPr>
            <a:lvl6pPr marL="1319708" indent="0" algn="ctr">
              <a:buNone/>
              <a:defRPr sz="924"/>
            </a:lvl6pPr>
            <a:lvl7pPr marL="1583649" indent="0" algn="ctr">
              <a:buNone/>
              <a:defRPr sz="924"/>
            </a:lvl7pPr>
            <a:lvl8pPr marL="1847591" indent="0" algn="ctr">
              <a:buNone/>
              <a:defRPr sz="924"/>
            </a:lvl8pPr>
            <a:lvl9pPr marL="2111532" indent="0" algn="ctr">
              <a:buNone/>
              <a:defRPr sz="92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921-108B-0D44-BEF9-81D3B1B6BA4C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6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921-108B-0D44-BEF9-81D3B1B6BA4C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62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67777" y="210792"/>
            <a:ext cx="1707758" cy="335526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503" y="210792"/>
            <a:ext cx="5024274" cy="335526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921-108B-0D44-BEF9-81D3B1B6BA4C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0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921-108B-0D44-BEF9-81D3B1B6BA4C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8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77" y="987058"/>
            <a:ext cx="6831033" cy="1646927"/>
          </a:xfrm>
        </p:spPr>
        <p:txBody>
          <a:bodyPr anchor="b"/>
          <a:lstStyle>
            <a:lvl1pPr>
              <a:defRPr sz="346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377" y="2649565"/>
            <a:ext cx="6831033" cy="866080"/>
          </a:xfrm>
        </p:spPr>
        <p:txBody>
          <a:bodyPr/>
          <a:lstStyle>
            <a:lvl1pPr marL="0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1pPr>
            <a:lvl2pPr marL="263942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2pPr>
            <a:lvl3pPr marL="527883" indent="0">
              <a:buNone/>
              <a:defRPr sz="1039">
                <a:solidFill>
                  <a:schemeClr val="tx1">
                    <a:tint val="75000"/>
                  </a:schemeClr>
                </a:solidFill>
              </a:defRPr>
            </a:lvl3pPr>
            <a:lvl4pPr marL="791825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4pPr>
            <a:lvl5pPr marL="1055766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5pPr>
            <a:lvl6pPr marL="1319708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6pPr>
            <a:lvl7pPr marL="1583649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7pPr>
            <a:lvl8pPr marL="1847591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8pPr>
            <a:lvl9pPr marL="2111532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921-108B-0D44-BEF9-81D3B1B6BA4C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2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03" y="1053960"/>
            <a:ext cx="3366016" cy="25120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9519" y="1053960"/>
            <a:ext cx="3366016" cy="25120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921-108B-0D44-BEF9-81D3B1B6BA4C}" type="datetimeFigureOut">
              <a:rPr lang="en-US" smtClean="0"/>
              <a:t>6/19/23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8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34" y="210792"/>
            <a:ext cx="6831033" cy="7652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535" y="970560"/>
            <a:ext cx="3350547" cy="475657"/>
          </a:xfrm>
        </p:spPr>
        <p:txBody>
          <a:bodyPr anchor="b"/>
          <a:lstStyle>
            <a:lvl1pPr marL="0" indent="0">
              <a:buNone/>
              <a:defRPr sz="1386" b="1"/>
            </a:lvl1pPr>
            <a:lvl2pPr marL="263942" indent="0">
              <a:buNone/>
              <a:defRPr sz="1155" b="1"/>
            </a:lvl2pPr>
            <a:lvl3pPr marL="527883" indent="0">
              <a:buNone/>
              <a:defRPr sz="1039" b="1"/>
            </a:lvl3pPr>
            <a:lvl4pPr marL="791825" indent="0">
              <a:buNone/>
              <a:defRPr sz="924" b="1"/>
            </a:lvl4pPr>
            <a:lvl5pPr marL="1055766" indent="0">
              <a:buNone/>
              <a:defRPr sz="924" b="1"/>
            </a:lvl5pPr>
            <a:lvl6pPr marL="1319708" indent="0">
              <a:buNone/>
              <a:defRPr sz="924" b="1"/>
            </a:lvl6pPr>
            <a:lvl7pPr marL="1583649" indent="0">
              <a:buNone/>
              <a:defRPr sz="924" b="1"/>
            </a:lvl7pPr>
            <a:lvl8pPr marL="1847591" indent="0">
              <a:buNone/>
              <a:defRPr sz="924" b="1"/>
            </a:lvl8pPr>
            <a:lvl9pPr marL="2111532" indent="0">
              <a:buNone/>
              <a:defRPr sz="92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535" y="1446217"/>
            <a:ext cx="3350547" cy="212716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09519" y="970560"/>
            <a:ext cx="3367048" cy="475657"/>
          </a:xfrm>
        </p:spPr>
        <p:txBody>
          <a:bodyPr anchor="b"/>
          <a:lstStyle>
            <a:lvl1pPr marL="0" indent="0">
              <a:buNone/>
              <a:defRPr sz="1386" b="1"/>
            </a:lvl1pPr>
            <a:lvl2pPr marL="263942" indent="0">
              <a:buNone/>
              <a:defRPr sz="1155" b="1"/>
            </a:lvl2pPr>
            <a:lvl3pPr marL="527883" indent="0">
              <a:buNone/>
              <a:defRPr sz="1039" b="1"/>
            </a:lvl3pPr>
            <a:lvl4pPr marL="791825" indent="0">
              <a:buNone/>
              <a:defRPr sz="924" b="1"/>
            </a:lvl4pPr>
            <a:lvl5pPr marL="1055766" indent="0">
              <a:buNone/>
              <a:defRPr sz="924" b="1"/>
            </a:lvl5pPr>
            <a:lvl6pPr marL="1319708" indent="0">
              <a:buNone/>
              <a:defRPr sz="924" b="1"/>
            </a:lvl6pPr>
            <a:lvl7pPr marL="1583649" indent="0">
              <a:buNone/>
              <a:defRPr sz="924" b="1"/>
            </a:lvl7pPr>
            <a:lvl8pPr marL="1847591" indent="0">
              <a:buNone/>
              <a:defRPr sz="924" b="1"/>
            </a:lvl8pPr>
            <a:lvl9pPr marL="2111532" indent="0">
              <a:buNone/>
              <a:defRPr sz="92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9519" y="1446217"/>
            <a:ext cx="3367048" cy="212716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921-108B-0D44-BEF9-81D3B1B6BA4C}" type="datetimeFigureOut">
              <a:rPr lang="en-US" smtClean="0"/>
              <a:t>6/19/23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6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921-108B-0D44-BEF9-81D3B1B6BA4C}" type="datetimeFigureOut">
              <a:rPr lang="en-US" smtClean="0"/>
              <a:t>6/19/23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8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921-108B-0D44-BEF9-81D3B1B6BA4C}" type="datetimeFigureOut">
              <a:rPr lang="en-US" smtClean="0"/>
              <a:t>6/19/23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1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35" y="263948"/>
            <a:ext cx="2554418" cy="923819"/>
          </a:xfrm>
        </p:spPr>
        <p:txBody>
          <a:bodyPr anchor="b"/>
          <a:lstStyle>
            <a:lvl1pPr>
              <a:defRPr sz="184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048" y="570055"/>
            <a:ext cx="4009519" cy="2813616"/>
          </a:xfrm>
        </p:spPr>
        <p:txBody>
          <a:bodyPr/>
          <a:lstStyle>
            <a:lvl1pPr>
              <a:defRPr sz="1847"/>
            </a:lvl1pPr>
            <a:lvl2pPr>
              <a:defRPr sz="1616"/>
            </a:lvl2pPr>
            <a:lvl3pPr>
              <a:defRPr sz="1386"/>
            </a:lvl3pPr>
            <a:lvl4pPr>
              <a:defRPr sz="1155"/>
            </a:lvl4pPr>
            <a:lvl5pPr>
              <a:defRPr sz="1155"/>
            </a:lvl5pPr>
            <a:lvl6pPr>
              <a:defRPr sz="1155"/>
            </a:lvl6pPr>
            <a:lvl7pPr>
              <a:defRPr sz="1155"/>
            </a:lvl7pPr>
            <a:lvl8pPr>
              <a:defRPr sz="1155"/>
            </a:lvl8pPr>
            <a:lvl9pPr>
              <a:defRPr sz="115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5535" y="1187768"/>
            <a:ext cx="2554418" cy="2200486"/>
          </a:xfrm>
        </p:spPr>
        <p:txBody>
          <a:bodyPr/>
          <a:lstStyle>
            <a:lvl1pPr marL="0" indent="0">
              <a:buNone/>
              <a:defRPr sz="924"/>
            </a:lvl1pPr>
            <a:lvl2pPr marL="263942" indent="0">
              <a:buNone/>
              <a:defRPr sz="808"/>
            </a:lvl2pPr>
            <a:lvl3pPr marL="527883" indent="0">
              <a:buNone/>
              <a:defRPr sz="693"/>
            </a:lvl3pPr>
            <a:lvl4pPr marL="791825" indent="0">
              <a:buNone/>
              <a:defRPr sz="577"/>
            </a:lvl4pPr>
            <a:lvl5pPr marL="1055766" indent="0">
              <a:buNone/>
              <a:defRPr sz="577"/>
            </a:lvl5pPr>
            <a:lvl6pPr marL="1319708" indent="0">
              <a:buNone/>
              <a:defRPr sz="577"/>
            </a:lvl6pPr>
            <a:lvl7pPr marL="1583649" indent="0">
              <a:buNone/>
              <a:defRPr sz="577"/>
            </a:lvl7pPr>
            <a:lvl8pPr marL="1847591" indent="0">
              <a:buNone/>
              <a:defRPr sz="577"/>
            </a:lvl8pPr>
            <a:lvl9pPr marL="2111532" indent="0">
              <a:buNone/>
              <a:defRPr sz="57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921-108B-0D44-BEF9-81D3B1B6BA4C}" type="datetimeFigureOut">
              <a:rPr lang="en-US" smtClean="0"/>
              <a:t>6/19/23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9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35" y="263948"/>
            <a:ext cx="2554418" cy="923819"/>
          </a:xfrm>
        </p:spPr>
        <p:txBody>
          <a:bodyPr anchor="b"/>
          <a:lstStyle>
            <a:lvl1pPr>
              <a:defRPr sz="184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7048" y="570055"/>
            <a:ext cx="4009519" cy="2813616"/>
          </a:xfrm>
        </p:spPr>
        <p:txBody>
          <a:bodyPr anchor="t"/>
          <a:lstStyle>
            <a:lvl1pPr marL="0" indent="0">
              <a:buNone/>
              <a:defRPr sz="1847"/>
            </a:lvl1pPr>
            <a:lvl2pPr marL="263942" indent="0">
              <a:buNone/>
              <a:defRPr sz="1616"/>
            </a:lvl2pPr>
            <a:lvl3pPr marL="527883" indent="0">
              <a:buNone/>
              <a:defRPr sz="1386"/>
            </a:lvl3pPr>
            <a:lvl4pPr marL="791825" indent="0">
              <a:buNone/>
              <a:defRPr sz="1155"/>
            </a:lvl4pPr>
            <a:lvl5pPr marL="1055766" indent="0">
              <a:buNone/>
              <a:defRPr sz="1155"/>
            </a:lvl5pPr>
            <a:lvl6pPr marL="1319708" indent="0">
              <a:buNone/>
              <a:defRPr sz="1155"/>
            </a:lvl6pPr>
            <a:lvl7pPr marL="1583649" indent="0">
              <a:buNone/>
              <a:defRPr sz="1155"/>
            </a:lvl7pPr>
            <a:lvl8pPr marL="1847591" indent="0">
              <a:buNone/>
              <a:defRPr sz="1155"/>
            </a:lvl8pPr>
            <a:lvl9pPr marL="2111532" indent="0">
              <a:buNone/>
              <a:defRPr sz="115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5535" y="1187768"/>
            <a:ext cx="2554418" cy="2200486"/>
          </a:xfrm>
        </p:spPr>
        <p:txBody>
          <a:bodyPr/>
          <a:lstStyle>
            <a:lvl1pPr marL="0" indent="0">
              <a:buNone/>
              <a:defRPr sz="924"/>
            </a:lvl1pPr>
            <a:lvl2pPr marL="263942" indent="0">
              <a:buNone/>
              <a:defRPr sz="808"/>
            </a:lvl2pPr>
            <a:lvl3pPr marL="527883" indent="0">
              <a:buNone/>
              <a:defRPr sz="693"/>
            </a:lvl3pPr>
            <a:lvl4pPr marL="791825" indent="0">
              <a:buNone/>
              <a:defRPr sz="577"/>
            </a:lvl4pPr>
            <a:lvl5pPr marL="1055766" indent="0">
              <a:buNone/>
              <a:defRPr sz="577"/>
            </a:lvl5pPr>
            <a:lvl6pPr marL="1319708" indent="0">
              <a:buNone/>
              <a:defRPr sz="577"/>
            </a:lvl6pPr>
            <a:lvl7pPr marL="1583649" indent="0">
              <a:buNone/>
              <a:defRPr sz="577"/>
            </a:lvl7pPr>
            <a:lvl8pPr marL="1847591" indent="0">
              <a:buNone/>
              <a:defRPr sz="577"/>
            </a:lvl8pPr>
            <a:lvl9pPr marL="2111532" indent="0">
              <a:buNone/>
              <a:defRPr sz="57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921-108B-0D44-BEF9-81D3B1B6BA4C}" type="datetimeFigureOut">
              <a:rPr lang="en-US" smtClean="0"/>
              <a:t>6/19/23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7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4503" y="210792"/>
            <a:ext cx="6831033" cy="76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503" y="1053960"/>
            <a:ext cx="6831033" cy="2512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502" y="3669615"/>
            <a:ext cx="1782009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A7921-108B-0D44-BEF9-81D3B1B6BA4C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3513" y="3669615"/>
            <a:ext cx="2673013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93527" y="3669615"/>
            <a:ext cx="1782009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2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27883" rtl="0" eaLnBrk="1" latinLnBrk="0" hangingPunct="1">
        <a:lnSpc>
          <a:spcPct val="90000"/>
        </a:lnSpc>
        <a:spcBef>
          <a:spcPct val="0"/>
        </a:spcBef>
        <a:buNone/>
        <a:defRPr sz="25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971" indent="-131971" algn="l" defTabSz="527883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1pPr>
      <a:lvl2pPr marL="395912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386" kern="1200">
          <a:solidFill>
            <a:schemeClr val="tx1"/>
          </a:solidFill>
          <a:latin typeface="+mn-lt"/>
          <a:ea typeface="+mn-ea"/>
          <a:cs typeface="+mn-cs"/>
        </a:defRPr>
      </a:lvl2pPr>
      <a:lvl3pPr marL="659854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155" kern="1200">
          <a:solidFill>
            <a:schemeClr val="tx1"/>
          </a:solidFill>
          <a:latin typeface="+mn-lt"/>
          <a:ea typeface="+mn-ea"/>
          <a:cs typeface="+mn-cs"/>
        </a:defRPr>
      </a:lvl3pPr>
      <a:lvl4pPr marL="923795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4pPr>
      <a:lvl5pPr marL="1187737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5pPr>
      <a:lvl6pPr marL="1451679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6pPr>
      <a:lvl7pPr marL="1715620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7pPr>
      <a:lvl8pPr marL="1979562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8pPr>
      <a:lvl9pPr marL="2243503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1pPr>
      <a:lvl2pPr marL="263942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2pPr>
      <a:lvl3pPr marL="527883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3pPr>
      <a:lvl4pPr marL="791825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4pPr>
      <a:lvl5pPr marL="1055766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5pPr>
      <a:lvl6pPr marL="1319708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6pPr>
      <a:lvl7pPr marL="1583649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7pPr>
      <a:lvl8pPr marL="1847591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8pPr>
      <a:lvl9pPr marL="2111532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6303B6-709E-1951-9DCD-53A1350EB5AD}"/>
              </a:ext>
            </a:extLst>
          </p:cNvPr>
          <p:cNvSpPr txBox="1"/>
          <p:nvPr/>
        </p:nvSpPr>
        <p:spPr>
          <a:xfrm>
            <a:off x="227257" y="1470544"/>
            <a:ext cx="251451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This voucher entitles you to $XXX off </a:t>
            </a:r>
            <a:r>
              <a:rPr lang="en-AU" sz="1400" b="1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HYDRO</a:t>
            </a:r>
            <a:r>
              <a:rPr lang="en-AU" sz="1400" b="1" baseline="30000" dirty="0">
                <a:solidFill>
                  <a:srgbClr val="ED1C24"/>
                </a:solidFill>
                <a:latin typeface="Gotham Bold" pitchFamily="2" charset="0"/>
                <a:cs typeface="Gotham Bold" pitchFamily="2" charset="0"/>
              </a:rPr>
              <a:t>G9+</a:t>
            </a:r>
            <a:r>
              <a:rPr lang="en-AU" sz="1400" b="1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 </a:t>
            </a:r>
            <a:r>
              <a:rPr lang="en-AU" sz="14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protection pack.</a:t>
            </a:r>
          </a:p>
          <a:p>
            <a:br>
              <a:rPr lang="en-AU" sz="12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</a:br>
            <a:endParaRPr lang="en-AU" sz="1200" dirty="0">
              <a:solidFill>
                <a:schemeClr val="bg1"/>
              </a:solidFill>
              <a:latin typeface="Gotham Book" pitchFamily="2" charset="0"/>
              <a:cs typeface="Gotham Book" pitchFamily="2" charset="0"/>
            </a:endParaRPr>
          </a:p>
          <a:p>
            <a:r>
              <a:rPr lang="en-AU" sz="12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Sales Consultant Details:</a:t>
            </a:r>
          </a:p>
          <a:p>
            <a:endParaRPr lang="en-AU" sz="1200" dirty="0">
              <a:solidFill>
                <a:schemeClr val="bg1"/>
              </a:solidFill>
              <a:latin typeface="Gotham Book" pitchFamily="2" charset="0"/>
              <a:cs typeface="Gotham Book" pitchFamily="2" charset="0"/>
            </a:endParaRPr>
          </a:p>
          <a:p>
            <a:endParaRPr lang="en-AU" sz="1200" dirty="0">
              <a:solidFill>
                <a:schemeClr val="bg1"/>
              </a:solidFill>
              <a:latin typeface="Gotham Book" pitchFamily="2" charset="0"/>
              <a:cs typeface="Gotham Book" pitchFamily="2" charset="0"/>
            </a:endParaRPr>
          </a:p>
          <a:p>
            <a:r>
              <a:rPr lang="en-AU" sz="8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Expiry date: xx/xx/xx</a:t>
            </a:r>
            <a:endParaRPr lang="en-AU" sz="700" dirty="0">
              <a:solidFill>
                <a:schemeClr val="bg1"/>
              </a:solidFill>
              <a:latin typeface="Gotham Book" pitchFamily="2" charset="0"/>
              <a:cs typeface="Gotham Book" pitchFamily="2" charset="0"/>
            </a:endParaRPr>
          </a:p>
          <a:p>
            <a:endParaRPr lang="en-AU" sz="700" dirty="0">
              <a:solidFill>
                <a:schemeClr val="bg1"/>
              </a:solidFill>
              <a:latin typeface="Gotham Book" pitchFamily="2" charset="0"/>
              <a:cs typeface="Gotham Book" pitchFamily="2" charset="0"/>
            </a:endParaRPr>
          </a:p>
          <a:p>
            <a:r>
              <a:rPr lang="en-AU" sz="7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Terms and conditions apply.</a:t>
            </a:r>
          </a:p>
        </p:txBody>
      </p:sp>
    </p:spTree>
    <p:extLst>
      <p:ext uri="{BB962C8B-B14F-4D97-AF65-F5344CB8AC3E}">
        <p14:creationId xmlns:p14="http://schemas.microsoft.com/office/powerpoint/2010/main" val="398033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6303B6-709E-1951-9DCD-53A1350EB5AD}"/>
              </a:ext>
            </a:extLst>
          </p:cNvPr>
          <p:cNvSpPr txBox="1"/>
          <p:nvPr/>
        </p:nvSpPr>
        <p:spPr>
          <a:xfrm>
            <a:off x="412530" y="3237694"/>
            <a:ext cx="2514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This voucher entitles you to $XXX off </a:t>
            </a:r>
            <a:r>
              <a:rPr lang="en-AU" sz="1000" b="1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HYDRO</a:t>
            </a:r>
            <a:r>
              <a:rPr lang="en-AU" sz="1000" b="1" baseline="30000" dirty="0">
                <a:solidFill>
                  <a:srgbClr val="ED1C24"/>
                </a:solidFill>
                <a:latin typeface="Gotham Bold" pitchFamily="2" charset="0"/>
                <a:cs typeface="Gotham Bold" pitchFamily="2" charset="0"/>
              </a:rPr>
              <a:t>G9+</a:t>
            </a:r>
            <a:r>
              <a:rPr lang="en-AU" sz="1000" b="1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 </a:t>
            </a:r>
            <a:r>
              <a:rPr lang="en-AU" sz="10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protection pack.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B785EA-B604-01BE-4FAA-4C0AE53C64A0}"/>
              </a:ext>
            </a:extLst>
          </p:cNvPr>
          <p:cNvSpPr/>
          <p:nvPr/>
        </p:nvSpPr>
        <p:spPr>
          <a:xfrm>
            <a:off x="3226516" y="3229999"/>
            <a:ext cx="178936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Sales Consultant Details: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3F891E-0B63-C9CB-0674-3D3D6F258AD9}"/>
              </a:ext>
            </a:extLst>
          </p:cNvPr>
          <p:cNvSpPr/>
          <p:nvPr/>
        </p:nvSpPr>
        <p:spPr>
          <a:xfrm>
            <a:off x="5614829" y="3237694"/>
            <a:ext cx="15584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Expiry date: xx/xx/xx</a:t>
            </a:r>
          </a:p>
        </p:txBody>
      </p:sp>
    </p:spTree>
    <p:extLst>
      <p:ext uri="{BB962C8B-B14F-4D97-AF65-F5344CB8AC3E}">
        <p14:creationId xmlns:p14="http://schemas.microsoft.com/office/powerpoint/2010/main" val="333812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6303B6-709E-1951-9DCD-53A1350EB5AD}"/>
              </a:ext>
            </a:extLst>
          </p:cNvPr>
          <p:cNvSpPr txBox="1"/>
          <p:nvPr/>
        </p:nvSpPr>
        <p:spPr>
          <a:xfrm>
            <a:off x="412530" y="3237694"/>
            <a:ext cx="2514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This voucher entitles you to $XXX off </a:t>
            </a:r>
            <a:r>
              <a:rPr lang="en-AU" sz="1000" b="1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HYDRO</a:t>
            </a:r>
            <a:r>
              <a:rPr lang="en-AU" sz="1000" b="1" baseline="30000" dirty="0">
                <a:solidFill>
                  <a:srgbClr val="ED1C24"/>
                </a:solidFill>
                <a:latin typeface="Gotham Bold" pitchFamily="2" charset="0"/>
                <a:cs typeface="Gotham Bold" pitchFamily="2" charset="0"/>
              </a:rPr>
              <a:t>G9+</a:t>
            </a:r>
            <a:r>
              <a:rPr lang="en-AU" sz="1000" b="1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 </a:t>
            </a:r>
            <a:r>
              <a:rPr lang="en-AU" sz="10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protection pack.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B785EA-B604-01BE-4FAA-4C0AE53C64A0}"/>
              </a:ext>
            </a:extLst>
          </p:cNvPr>
          <p:cNvSpPr/>
          <p:nvPr/>
        </p:nvSpPr>
        <p:spPr>
          <a:xfrm>
            <a:off x="3226516" y="3229999"/>
            <a:ext cx="178936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Sales Consultant Details: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3F891E-0B63-C9CB-0674-3D3D6F258AD9}"/>
              </a:ext>
            </a:extLst>
          </p:cNvPr>
          <p:cNvSpPr/>
          <p:nvPr/>
        </p:nvSpPr>
        <p:spPr>
          <a:xfrm>
            <a:off x="5614829" y="3237694"/>
            <a:ext cx="15584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Expiry date: xx/xx/xx</a:t>
            </a:r>
          </a:p>
        </p:txBody>
      </p:sp>
    </p:spTree>
    <p:extLst>
      <p:ext uri="{BB962C8B-B14F-4D97-AF65-F5344CB8AC3E}">
        <p14:creationId xmlns:p14="http://schemas.microsoft.com/office/powerpoint/2010/main" val="2931895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84</Words>
  <Application>Microsoft Macintosh PowerPoint</Application>
  <PresentationFormat>Custom</PresentationFormat>
  <Paragraphs>17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Gotham Bold</vt:lpstr>
      <vt:lpstr>Gotham Book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10</cp:revision>
  <dcterms:created xsi:type="dcterms:W3CDTF">2021-04-14T02:59:06Z</dcterms:created>
  <dcterms:modified xsi:type="dcterms:W3CDTF">2023-06-19T01:08:34Z</dcterms:modified>
</cp:coreProperties>
</file>