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7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3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3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0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9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58D3-98C2-F649-AA7F-E27A91BF3BF0}" type="datetimeFigureOut">
              <a:rPr lang="en-US" smtClean="0"/>
              <a:t>6/8/23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8A08-3F72-FA4D-BF6A-6170AB87D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6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156B66-79C4-C44A-B8A7-F73AA4ED16EF}"/>
              </a:ext>
            </a:extLst>
          </p:cNvPr>
          <p:cNvSpPr txBox="1"/>
          <p:nvPr/>
        </p:nvSpPr>
        <p:spPr>
          <a:xfrm>
            <a:off x="1003955" y="5474248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HYDRO Surface Coating for Paint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Protects against environmental damage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696BB-F7CF-5446-A241-40E3FBFE2A0D}"/>
              </a:ext>
            </a:extLst>
          </p:cNvPr>
          <p:cNvSpPr txBox="1"/>
          <p:nvPr/>
        </p:nvSpPr>
        <p:spPr>
          <a:xfrm>
            <a:off x="5217736" y="5474248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9007C6-F78D-EFAB-0A2B-10C1F45B2E75}"/>
              </a:ext>
            </a:extLst>
          </p:cNvPr>
          <p:cNvSpPr/>
          <p:nvPr/>
        </p:nvSpPr>
        <p:spPr>
          <a:xfrm>
            <a:off x="283029" y="9633857"/>
            <a:ext cx="2383971" cy="2721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DE054-3F46-9C1B-0793-59B0EDCF7A15}"/>
              </a:ext>
            </a:extLst>
          </p:cNvPr>
          <p:cNvSpPr txBox="1"/>
          <p:nvPr/>
        </p:nvSpPr>
        <p:spPr>
          <a:xfrm>
            <a:off x="1003955" y="6001005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HYDRO Complete Interior Protection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Protects your leather, fabric, carpet &amp; vinyl areas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4E58ED-3F79-8FF4-8EAF-2CEC542AE2B6}"/>
              </a:ext>
            </a:extLst>
          </p:cNvPr>
          <p:cNvSpPr txBox="1"/>
          <p:nvPr/>
        </p:nvSpPr>
        <p:spPr>
          <a:xfrm>
            <a:off x="5217736" y="6001005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899694-6B63-5DC1-2420-480AB4A73889}"/>
              </a:ext>
            </a:extLst>
          </p:cNvPr>
          <p:cNvSpPr txBox="1"/>
          <p:nvPr/>
        </p:nvSpPr>
        <p:spPr>
          <a:xfrm>
            <a:off x="1003955" y="6493448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Envirokote</a:t>
            </a:r>
            <a:r>
              <a:rPr lang="en-US" sz="1400" dirty="0">
                <a:solidFill>
                  <a:schemeClr val="bg1"/>
                </a:solidFill>
              </a:rPr>
              <a:t> Rust Protection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Protect your vehicle from structural rust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72C1CE-EEFB-3022-598E-B45CB8318A90}"/>
              </a:ext>
            </a:extLst>
          </p:cNvPr>
          <p:cNvSpPr txBox="1"/>
          <p:nvPr/>
        </p:nvSpPr>
        <p:spPr>
          <a:xfrm>
            <a:off x="5217736" y="6493448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62430EF-76F0-42C1-5C79-57D7CA2C837A}"/>
              </a:ext>
            </a:extLst>
          </p:cNvPr>
          <p:cNvSpPr txBox="1"/>
          <p:nvPr/>
        </p:nvSpPr>
        <p:spPr>
          <a:xfrm>
            <a:off x="1003955" y="7019936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Darkest Legal Window Tint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UV rejection, heat rejection &amp; added style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C814AF-4105-1F52-A56B-258C9C624445}"/>
              </a:ext>
            </a:extLst>
          </p:cNvPr>
          <p:cNvSpPr txBox="1"/>
          <p:nvPr/>
        </p:nvSpPr>
        <p:spPr>
          <a:xfrm>
            <a:off x="5217736" y="7019936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14FB58-6FBD-3121-C300-E0775E4C06BB}"/>
              </a:ext>
            </a:extLst>
          </p:cNvPr>
          <p:cNvSpPr txBox="1"/>
          <p:nvPr/>
        </p:nvSpPr>
        <p:spPr>
          <a:xfrm>
            <a:off x="1003955" y="7517859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BlackVue</a:t>
            </a:r>
            <a:r>
              <a:rPr lang="en-US" sz="1400" dirty="0">
                <a:solidFill>
                  <a:schemeClr val="bg1"/>
                </a:solidFill>
              </a:rPr>
              <a:t> Gold Pro Dash Camera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Front and Rear Camera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1EE953-B605-92B9-7C43-F4C9BAE1AB26}"/>
              </a:ext>
            </a:extLst>
          </p:cNvPr>
          <p:cNvSpPr txBox="1"/>
          <p:nvPr/>
        </p:nvSpPr>
        <p:spPr>
          <a:xfrm>
            <a:off x="5217736" y="7517859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B8A3F0-34DD-3725-62B8-B6DBF4A8E8F6}"/>
              </a:ext>
            </a:extLst>
          </p:cNvPr>
          <p:cNvSpPr txBox="1"/>
          <p:nvPr/>
        </p:nvSpPr>
        <p:spPr>
          <a:xfrm>
            <a:off x="1003955" y="8046559"/>
            <a:ext cx="4062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Schmick 3-year Membership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Scratch &amp; Dent Assist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0E5E61-A56F-5BA8-FAC2-0BFBEF6FC993}"/>
              </a:ext>
            </a:extLst>
          </p:cNvPr>
          <p:cNvSpPr txBox="1"/>
          <p:nvPr/>
        </p:nvSpPr>
        <p:spPr>
          <a:xfrm>
            <a:off x="5217736" y="8046559"/>
            <a:ext cx="1819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$XXX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5F64877-80B6-201E-51EF-0BB45063DB89}"/>
              </a:ext>
            </a:extLst>
          </p:cNvPr>
          <p:cNvSpPr txBox="1"/>
          <p:nvPr/>
        </p:nvSpPr>
        <p:spPr>
          <a:xfrm>
            <a:off x="1397524" y="8852102"/>
            <a:ext cx="4062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EOFY Special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Choose any 3 for only $xxx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8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81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Benson</dc:creator>
  <cp:lastModifiedBy>Alyse Lyall</cp:lastModifiedBy>
  <cp:revision>5</cp:revision>
  <dcterms:created xsi:type="dcterms:W3CDTF">2018-12-09T22:50:45Z</dcterms:created>
  <dcterms:modified xsi:type="dcterms:W3CDTF">2023-06-07T22:12:08Z</dcterms:modified>
</cp:coreProperties>
</file>