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4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3B28E-15C9-49C5-B8E7-1CA1C1BFD9AD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51664-82AE-4D2E-A03C-AB9396D7C5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7969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71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779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32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63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76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0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08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0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9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05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9CCA-A11D-48A6-8D5F-C021A1A34D16}" type="datetimeFigureOut">
              <a:rPr lang="en-AU" smtClean="0"/>
              <a:t>24/7/2023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74EF-7721-4667-8144-A3A925A127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60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EF0577-E397-4169-A3FA-A6114BF00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45782"/>
              </p:ext>
            </p:extLst>
          </p:nvPr>
        </p:nvGraphicFramePr>
        <p:xfrm>
          <a:off x="469900" y="5027875"/>
          <a:ext cx="6019800" cy="185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688">
                  <a:extLst>
                    <a:ext uri="{9D8B030D-6E8A-4147-A177-3AD203B41FA5}">
                      <a16:colId xmlns:a16="http://schemas.microsoft.com/office/drawing/2014/main" val="2709134776"/>
                    </a:ext>
                  </a:extLst>
                </a:gridCol>
                <a:gridCol w="1270112">
                  <a:extLst>
                    <a:ext uri="{9D8B030D-6E8A-4147-A177-3AD203B41FA5}">
                      <a16:colId xmlns:a16="http://schemas.microsoft.com/office/drawing/2014/main" val="32465226"/>
                    </a:ext>
                  </a:extLst>
                </a:gridCol>
              </a:tblGrid>
              <a:tr h="2605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HYDRO EXTERIOR PROTECTION 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$1,995*</a:t>
                      </a:r>
                      <a:endParaRPr lang="en-AU" sz="10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105600"/>
                  </a:ext>
                </a:extLst>
              </a:tr>
              <a:tr h="2891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HYDRO INTERIOR PROTECTION  inc. Leather/Vinyl/Fabric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$650*</a:t>
                      </a:r>
                      <a:endParaRPr lang="en-AU" sz="10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344848"/>
                  </a:ext>
                </a:extLst>
              </a:tr>
              <a:tr h="2605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DARKEST LEGAL WINDOW TINT 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$695*</a:t>
                      </a:r>
                      <a:endParaRPr lang="en-AU" sz="10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535266"/>
                  </a:ext>
                </a:extLst>
              </a:tr>
              <a:tr h="30561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BLACKVUE GOLD FRONT &amp; REAR DASH CAMERA 4K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$1,595*</a:t>
                      </a:r>
                      <a:endParaRPr lang="en-AU" sz="10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517192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3 or 5 YEAR SCHMICK MEMBERHIP 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$995 - $1,495* </a:t>
                      </a: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392543"/>
                  </a:ext>
                </a:extLst>
              </a:tr>
              <a:tr h="347365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TOTAL</a:t>
                      </a:r>
                    </a:p>
                  </a:txBody>
                  <a:tcPr marT="41564" marB="41564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>
                          <a:solidFill>
                            <a:schemeClr val="tx1"/>
                          </a:solidFill>
                          <a:latin typeface="Gotham Bold" panose="02000803030000020004" pitchFamily="2" charset="0"/>
                          <a:cs typeface="Gotham Light" pitchFamily="50" charset="0"/>
                        </a:rPr>
                        <a:t>$6430</a:t>
                      </a:r>
                      <a:endParaRPr lang="en-AU" sz="1600" dirty="0">
                        <a:solidFill>
                          <a:schemeClr val="tx1"/>
                        </a:solidFill>
                        <a:latin typeface="Gotham Bold" panose="02000803030000020004" pitchFamily="2" charset="0"/>
                        <a:cs typeface="Gotham Light" pitchFamily="50" charset="0"/>
                      </a:endParaRPr>
                    </a:p>
                  </a:txBody>
                  <a:tcPr marT="41564" marB="4156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8150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B97E674-A87F-415C-B684-3C33F2A4A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75278"/>
              </p:ext>
            </p:extLst>
          </p:nvPr>
        </p:nvGraphicFramePr>
        <p:xfrm>
          <a:off x="469900" y="6903394"/>
          <a:ext cx="6019800" cy="2013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>
                  <a:extLst>
                    <a:ext uri="{9D8B030D-6E8A-4147-A177-3AD203B41FA5}">
                      <a16:colId xmlns:a16="http://schemas.microsoft.com/office/drawing/2014/main" val="3787234763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1126020083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4107495887"/>
                    </a:ext>
                  </a:extLst>
                </a:gridCol>
              </a:tblGrid>
              <a:tr h="40400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b="1" dirty="0">
                          <a:solidFill>
                            <a:schemeClr val="bg1"/>
                          </a:solidFill>
                          <a:latin typeface="Gotham Bold" panose="02000803030000020004" pitchFamily="2" charset="0"/>
                          <a:cs typeface="Gotham Light" pitchFamily="50" charset="0"/>
                        </a:rPr>
                        <a:t>Choice 1</a:t>
                      </a:r>
                      <a:endParaRPr lang="en-AU" sz="900" dirty="0">
                        <a:solidFill>
                          <a:schemeClr val="bg1"/>
                        </a:solidFill>
                        <a:latin typeface="Gotham Bold" panose="02000803030000020004" pitchFamily="2" charset="0"/>
                        <a:cs typeface="Gotham Light" pitchFamily="50" charset="0"/>
                      </a:endParaRP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dirty="0">
                          <a:solidFill>
                            <a:schemeClr val="bg1"/>
                          </a:solidFill>
                          <a:latin typeface="Gotham Bold" panose="02000803030000020004" pitchFamily="2" charset="0"/>
                          <a:cs typeface="Gotham Light" pitchFamily="50" charset="0"/>
                        </a:rPr>
                        <a:t>Choice 2</a:t>
                      </a: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900" dirty="0">
                          <a:solidFill>
                            <a:schemeClr val="bg1"/>
                          </a:solidFill>
                          <a:latin typeface="Gotham Bold" panose="02000803030000020004" pitchFamily="2" charset="0"/>
                          <a:cs typeface="Gotham Light" pitchFamily="50" charset="0"/>
                        </a:rPr>
                        <a:t>Choice 3</a:t>
                      </a: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519703"/>
                  </a:ext>
                </a:extLst>
              </a:tr>
              <a:tr h="135082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Purchase all the above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for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$5,144</a:t>
                      </a:r>
                      <a:endParaRPr lang="en-US" sz="14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37785" marB="377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Purchase your full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HYDRO G9+ exterior and interior treatment with a </a:t>
                      </a:r>
                      <a:r>
                        <a:rPr lang="en-US" sz="1000" b="1" dirty="0" err="1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Blackvue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 Gold Pro front and rear Dashcam and 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free Window Film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For $3352</a:t>
                      </a:r>
                    </a:p>
                  </a:txBody>
                  <a:tcPr marT="37785" marB="377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Purchase Hydro G9+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exterior treatment , 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3 year Schmick Membership &amp;</a:t>
                      </a:r>
                      <a:b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</a:b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free Window Film     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For $2852</a:t>
                      </a:r>
                    </a:p>
                  </a:txBody>
                  <a:tcPr marT="37785" marB="3778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974952"/>
                  </a:ext>
                </a:extLst>
              </a:tr>
              <a:tr h="25568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SAVE $1,286</a:t>
                      </a:r>
                      <a:endParaRPr lang="en-AU" sz="1200" dirty="0">
                        <a:solidFill>
                          <a:schemeClr val="bg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SAVE $986</a:t>
                      </a:r>
                      <a:endParaRPr lang="en-AU" sz="1200" dirty="0">
                        <a:solidFill>
                          <a:schemeClr val="bg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chemeClr val="bg1"/>
                          </a:solidFill>
                          <a:latin typeface="Gotham Light" pitchFamily="50" charset="0"/>
                          <a:cs typeface="Gotham Light" pitchFamily="50" charset="0"/>
                        </a:rPr>
                        <a:t>SAVE $838</a:t>
                      </a:r>
                      <a:endParaRPr lang="en-AU" sz="1200" dirty="0">
                        <a:solidFill>
                          <a:schemeClr val="bg1"/>
                        </a:solidFill>
                        <a:latin typeface="Gotham Light" pitchFamily="50" charset="0"/>
                        <a:cs typeface="Gotham Light" pitchFamily="50" charset="0"/>
                      </a:endParaRPr>
                    </a:p>
                  </a:txBody>
                  <a:tcPr marT="37785" marB="3778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0105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CFC4E7-37CC-4E9F-B2F5-DF4C2E4C106C}"/>
              </a:ext>
            </a:extLst>
          </p:cNvPr>
          <p:cNvSpPr txBox="1"/>
          <p:nvPr/>
        </p:nvSpPr>
        <p:spPr>
          <a:xfrm>
            <a:off x="384174" y="9479756"/>
            <a:ext cx="3837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Customise your own package .. Ask us how </a:t>
            </a:r>
            <a:endParaRPr lang="en-AU" sz="1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76573E-9EF4-40F4-A60B-2921B724478B}"/>
              </a:ext>
            </a:extLst>
          </p:cNvPr>
          <p:cNvSpPr/>
          <p:nvPr/>
        </p:nvSpPr>
        <p:spPr>
          <a:xfrm>
            <a:off x="5404678" y="9355878"/>
            <a:ext cx="1190171" cy="406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06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E48892B9E714984C7DCB6A5D9D13D" ma:contentTypeVersion="2" ma:contentTypeDescription="Create a new document." ma:contentTypeScope="" ma:versionID="28b2a88c5412e017d904d0216c33ec78">
  <xsd:schema xmlns:xsd="http://www.w3.org/2001/XMLSchema" xmlns:xs="http://www.w3.org/2001/XMLSchema" xmlns:p="http://schemas.microsoft.com/office/2006/metadata/properties" xmlns:ns3="55331f27-71c5-4adf-a9a6-ed93472aa9ce" targetNamespace="http://schemas.microsoft.com/office/2006/metadata/properties" ma:root="true" ma:fieldsID="5484691a1551bcb28f933b91e1d105be" ns3:_="">
    <xsd:import namespace="55331f27-71c5-4adf-a9a6-ed93472aa9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31f27-71c5-4adf-a9a6-ed93472aa9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296E7C-9948-497F-992E-849D02332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331f27-71c5-4adf-a9a6-ed93472aa9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9B4F55-4C6B-469B-9B7E-6A3806E38B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E0C90-C27A-4AC2-9935-C80E19B68426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5331f27-71c5-4adf-a9a6-ed93472aa9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130</Words>
  <Application>Microsoft Macintosh PowerPoint</Application>
  <PresentationFormat>A4 Paper (210x297 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Gotham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 Becker</dc:creator>
  <cp:lastModifiedBy>Meredith Neilson</cp:lastModifiedBy>
  <cp:revision>36</cp:revision>
  <dcterms:created xsi:type="dcterms:W3CDTF">2021-01-24T22:42:09Z</dcterms:created>
  <dcterms:modified xsi:type="dcterms:W3CDTF">2023-07-24T01:58:02Z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0x010100EC4E48892B9E714984C7DCB6A5D9D13D</vt:lpwstr>
  </property>
</Properties>
</file>