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10688638" cy="7562850"/>
  <p:notesSz cx="6797675" cy="9926638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9AB"/>
    <a:srgbClr val="0092D2"/>
    <a:srgbClr val="31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78"/>
    <p:restoredTop sz="98830" autoAdjust="0"/>
  </p:normalViewPr>
  <p:slideViewPr>
    <p:cSldViewPr snapToGrid="0" snapToObjects="1">
      <p:cViewPr varScale="1">
        <p:scale>
          <a:sx n="116" d="100"/>
          <a:sy n="116" d="100"/>
        </p:scale>
        <p:origin x="184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48AD2-66B4-45D9-B6A2-3E607E0D63E9}" type="datetimeFigureOut">
              <a:rPr lang="en-SG" smtClean="0"/>
              <a:t>24/7/23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1425"/>
            <a:ext cx="47339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75CB9-C257-419F-AF7D-B682385AAAA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93787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5059-EF6C-894F-AB87-44E82ADF5B9A}" type="datetimeFigureOut">
              <a:rPr lang="en-US" smtClean="0"/>
              <a:t>7/24/23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7604F2-AD6C-1845-AC5C-65DC5E749F99}"/>
              </a:ext>
            </a:extLst>
          </p:cNvPr>
          <p:cNvSpPr/>
          <p:nvPr/>
        </p:nvSpPr>
        <p:spPr>
          <a:xfrm>
            <a:off x="5606716" y="5574535"/>
            <a:ext cx="4782190" cy="17939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AD94F-5F55-A14D-BB1E-1A8398D2DA3E}"/>
              </a:ext>
            </a:extLst>
          </p:cNvPr>
          <p:cNvSpPr/>
          <p:nvPr/>
        </p:nvSpPr>
        <p:spPr>
          <a:xfrm>
            <a:off x="5622674" y="3320576"/>
            <a:ext cx="4782189" cy="204507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05460" y="5816899"/>
            <a:ext cx="1240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3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075121" y="4025294"/>
            <a:ext cx="3087914" cy="1193321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48117" y="6409358"/>
            <a:ext cx="2998960" cy="8750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376A26-96FC-4E62-977D-5E7D2D92BBA0}"/>
              </a:ext>
            </a:extLst>
          </p:cNvPr>
          <p:cNvSpPr txBox="1"/>
          <p:nvPr/>
        </p:nvSpPr>
        <p:spPr>
          <a:xfrm>
            <a:off x="6070246" y="3509953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0B6F-D9DC-457B-974B-2DD08682ADE2}"/>
              </a:ext>
            </a:extLst>
          </p:cNvPr>
          <p:cNvSpPr txBox="1"/>
          <p:nvPr/>
        </p:nvSpPr>
        <p:spPr>
          <a:xfrm>
            <a:off x="8859468" y="3482843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00885-FF02-2747-9259-C1D25515B5C6}"/>
              </a:ext>
            </a:extLst>
          </p:cNvPr>
          <p:cNvSpPr/>
          <p:nvPr/>
        </p:nvSpPr>
        <p:spPr>
          <a:xfrm>
            <a:off x="5606715" y="870333"/>
            <a:ext cx="4798147" cy="224136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1A4DD-2221-450B-8B5A-2AF415CD19E1}"/>
              </a:ext>
            </a:extLst>
          </p:cNvPr>
          <p:cNvSpPr txBox="1"/>
          <p:nvPr/>
        </p:nvSpPr>
        <p:spPr>
          <a:xfrm>
            <a:off x="8843509" y="5807000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37195" y="1669750"/>
            <a:ext cx="3087915" cy="109548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PROTEKTIV Ceramic Window Film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BF45FE-1B24-40E8-B7B3-BD2FA6B59214}"/>
              </a:ext>
            </a:extLst>
          </p:cNvPr>
          <p:cNvSpPr txBox="1"/>
          <p:nvPr/>
        </p:nvSpPr>
        <p:spPr>
          <a:xfrm>
            <a:off x="6021237" y="1071170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CFFF3-E802-47D9-AB32-1C78977BFEA2}"/>
              </a:ext>
            </a:extLst>
          </p:cNvPr>
          <p:cNvSpPr txBox="1"/>
          <p:nvPr/>
        </p:nvSpPr>
        <p:spPr>
          <a:xfrm>
            <a:off x="8859468" y="1085052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</p:spTree>
    <p:extLst>
      <p:ext uri="{BB962C8B-B14F-4D97-AF65-F5344CB8AC3E}">
        <p14:creationId xmlns:p14="http://schemas.microsoft.com/office/powerpoint/2010/main" val="3550660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87604F2-AD6C-1845-AC5C-65DC5E749F99}"/>
              </a:ext>
            </a:extLst>
          </p:cNvPr>
          <p:cNvSpPr/>
          <p:nvPr/>
        </p:nvSpPr>
        <p:spPr>
          <a:xfrm>
            <a:off x="5097550" y="5290417"/>
            <a:ext cx="5214238" cy="19957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4AD94F-5F55-A14D-BB1E-1A8398D2DA3E}"/>
              </a:ext>
            </a:extLst>
          </p:cNvPr>
          <p:cNvSpPr/>
          <p:nvPr/>
        </p:nvSpPr>
        <p:spPr>
          <a:xfrm>
            <a:off x="5097550" y="3113743"/>
            <a:ext cx="5214238" cy="19957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2100885-FF02-2747-9259-C1D25515B5C6}"/>
              </a:ext>
            </a:extLst>
          </p:cNvPr>
          <p:cNvSpPr/>
          <p:nvPr/>
        </p:nvSpPr>
        <p:spPr>
          <a:xfrm>
            <a:off x="5077672" y="980503"/>
            <a:ext cx="5214238" cy="196265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959A4-2DC9-FAF6-2AC3-569020CE0A0E}"/>
              </a:ext>
            </a:extLst>
          </p:cNvPr>
          <p:cNvSpPr txBox="1"/>
          <p:nvPr/>
        </p:nvSpPr>
        <p:spPr>
          <a:xfrm>
            <a:off x="5346731" y="5632083"/>
            <a:ext cx="12403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3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6DF62329-8F67-B1CD-6FA8-053F2BD6F4B8}"/>
              </a:ext>
            </a:extLst>
          </p:cNvPr>
          <p:cNvSpPr txBox="1">
            <a:spLocks/>
          </p:cNvSpPr>
          <p:nvPr/>
        </p:nvSpPr>
        <p:spPr>
          <a:xfrm>
            <a:off x="5414510" y="3747007"/>
            <a:ext cx="2946888" cy="114150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D7DA8B5-2652-C9DD-1D20-1F842DC98CF3}"/>
              </a:ext>
            </a:extLst>
          </p:cNvPr>
          <p:cNvSpPr txBox="1">
            <a:spLocks/>
          </p:cNvSpPr>
          <p:nvPr/>
        </p:nvSpPr>
        <p:spPr>
          <a:xfrm>
            <a:off x="5399491" y="6124527"/>
            <a:ext cx="2998960" cy="87504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Street Legal Window Film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607E3-8F47-73C5-4B6A-F697D9D953CC}"/>
              </a:ext>
            </a:extLst>
          </p:cNvPr>
          <p:cNvSpPr txBox="1"/>
          <p:nvPr/>
        </p:nvSpPr>
        <p:spPr>
          <a:xfrm>
            <a:off x="5335714" y="3297146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18771F-5715-E307-6105-A166BD967AFB}"/>
              </a:ext>
            </a:extLst>
          </p:cNvPr>
          <p:cNvSpPr txBox="1"/>
          <p:nvPr/>
        </p:nvSpPr>
        <p:spPr>
          <a:xfrm>
            <a:off x="8653025" y="3297146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7D82BC8-91C8-387B-5AA7-885F3C78FE0D}"/>
              </a:ext>
            </a:extLst>
          </p:cNvPr>
          <p:cNvSpPr txBox="1"/>
          <p:nvPr/>
        </p:nvSpPr>
        <p:spPr>
          <a:xfrm>
            <a:off x="8670118" y="5632084"/>
            <a:ext cx="1267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518CE4F-CEA7-D029-92A0-ED56E5D3BB63}"/>
              </a:ext>
            </a:extLst>
          </p:cNvPr>
          <p:cNvSpPr txBox="1">
            <a:spLocks/>
          </p:cNvSpPr>
          <p:nvPr/>
        </p:nvSpPr>
        <p:spPr>
          <a:xfrm>
            <a:off x="5445516" y="1622083"/>
            <a:ext cx="3087913" cy="1135066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HYDRO</a:t>
            </a:r>
            <a:r>
              <a:rPr lang="en-US" sz="1050" b="1" baseline="30000" dirty="0">
                <a:solidFill>
                  <a:srgbClr val="FF0000"/>
                </a:solidFill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G9+</a:t>
            </a:r>
            <a:r>
              <a:rPr lang="en-US" sz="105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 </a:t>
            </a: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Interior Surface Coating</a:t>
            </a:r>
          </a:p>
          <a:p>
            <a:pPr>
              <a:lnSpc>
                <a:spcPct val="200000"/>
              </a:lnSpc>
              <a:defRPr/>
            </a:pPr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PROTEKTIV Ceramic Window Film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7E6E948-0FA3-18BA-3C86-D70AA895109C}"/>
              </a:ext>
            </a:extLst>
          </p:cNvPr>
          <p:cNvSpPr txBox="1"/>
          <p:nvPr/>
        </p:nvSpPr>
        <p:spPr>
          <a:xfrm>
            <a:off x="5388474" y="1109250"/>
            <a:ext cx="1324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Pack 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B5E19F-EA26-E7BC-7EDC-AF0AC875606C}"/>
              </a:ext>
            </a:extLst>
          </p:cNvPr>
          <p:cNvSpPr txBox="1"/>
          <p:nvPr/>
        </p:nvSpPr>
        <p:spPr>
          <a:xfrm>
            <a:off x="8653025" y="1109250"/>
            <a:ext cx="1730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Open Sans ExtraBold" panose="020B0606030504020204" pitchFamily="34" charset="0"/>
                <a:ea typeface="Open Sans ExtraBold" panose="020B0606030504020204" pitchFamily="34" charset="0"/>
                <a:cs typeface="Open Sans ExtraBold" panose="020B0606030504020204" pitchFamily="34" charset="0"/>
              </a:rPr>
              <a:t>$XXXX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7470D5-341E-6E77-9636-5F8035AB94EA}"/>
              </a:ext>
            </a:extLst>
          </p:cNvPr>
          <p:cNvSpPr txBox="1"/>
          <p:nvPr/>
        </p:nvSpPr>
        <p:spPr>
          <a:xfrm>
            <a:off x="-749147" y="1211855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72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98</Words>
  <Application>Microsoft Macintosh PowerPoint</Application>
  <PresentationFormat>Custom</PresentationFormat>
  <Paragraphs>28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Open Sans</vt:lpstr>
      <vt:lpstr>Open Sans ExtraBold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Meredith Neilson</cp:lastModifiedBy>
  <cp:revision>43</cp:revision>
  <cp:lastPrinted>2020-09-08T23:20:43Z</cp:lastPrinted>
  <dcterms:created xsi:type="dcterms:W3CDTF">2017-05-01T01:51:48Z</dcterms:created>
  <dcterms:modified xsi:type="dcterms:W3CDTF">2023-07-24T02:15:38Z</dcterms:modified>
</cp:coreProperties>
</file>