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57" r:id="rId5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65"/>
    <a:srgbClr val="B68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64" y="1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93A61-FC6F-0E49-9E5B-B6FD2B2C79C8}" type="datetimeFigureOut">
              <a:rPr lang="en-AU" smtClean="0"/>
              <a:t>4/7/2023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90046-CAF1-8542-82D3-94010AE147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23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7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5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2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1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7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9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0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6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1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B2A3D-B05B-E24A-974C-DF312492E7B2}" type="datetimeFigureOut">
              <a:rPr lang="en-US" smtClean="0"/>
              <a:t>7/4/23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597C06-8998-4C45-AE55-39169FCFB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1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22783" y="3153518"/>
            <a:ext cx="26302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 Schmick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Reload paint protection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year warranty</a:t>
            </a:r>
          </a:p>
          <a:p>
            <a:pPr algn="ctr"/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 JUST $X,XXX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220" y="3153518"/>
            <a:ext cx="23847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year Schmick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warranty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Window tint</a:t>
            </a:r>
          </a:p>
          <a:p>
            <a:pPr algn="ctr"/>
            <a:endParaRPr lang="en-US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 JUST $X,XXX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60769" y="3153518"/>
            <a:ext cx="262445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Schmick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Reload paint protection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warranty</a:t>
            </a:r>
          </a:p>
          <a:p>
            <a:pPr algn="ctr"/>
            <a:endParaRPr lang="en-A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 JUST $X,XXX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7C1EA8-A003-2146-BD13-919631DEF365}"/>
              </a:ext>
            </a:extLst>
          </p:cNvPr>
          <p:cNvSpPr/>
          <p:nvPr/>
        </p:nvSpPr>
        <p:spPr>
          <a:xfrm>
            <a:off x="6766606" y="6376535"/>
            <a:ext cx="42130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Sally 8899 7654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FE1A0E-8F16-5351-4E77-109D4F0F273A}"/>
              </a:ext>
            </a:extLst>
          </p:cNvPr>
          <p:cNvSpPr/>
          <p:nvPr/>
        </p:nvSpPr>
        <p:spPr>
          <a:xfrm>
            <a:off x="6657431" y="3153518"/>
            <a:ext cx="262445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Schmick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Reload paint protection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/>
            <a:r>
              <a:rPr lang="en-A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year warranty</a:t>
            </a:r>
          </a:p>
          <a:p>
            <a:pPr algn="ctr"/>
            <a:endParaRPr lang="en-AU" sz="12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YOURS FOR JUST $X,XXX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50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EEB329A3CE04DBC3F3CD0D1F19538" ma:contentTypeVersion="10" ma:contentTypeDescription="Create a new document." ma:contentTypeScope="" ma:versionID="284db9ece35d143edbfcb8ff2d3a1c50">
  <xsd:schema xmlns:xsd="http://www.w3.org/2001/XMLSchema" xmlns:xs="http://www.w3.org/2001/XMLSchema" xmlns:p="http://schemas.microsoft.com/office/2006/metadata/properties" xmlns:ns2="68764401-2302-4aab-9d99-4d82dcd927a1" targetNamespace="http://schemas.microsoft.com/office/2006/metadata/properties" ma:root="true" ma:fieldsID="8bad5ea317542ecc2bcb9e732166c35d" ns2:_="">
    <xsd:import namespace="68764401-2302-4aab-9d99-4d82dcd927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64401-2302-4aab-9d99-4d82dcd927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BB90DF-B1B5-43F0-A6DC-BDD49189E3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64401-2302-4aab-9d99-4d82dcd927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0AFC3C-B747-45B3-A77F-439DA8CC5F3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DFB03A-D63C-4FF8-BEBB-08E2DD2094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73</Words>
  <Application>Microsoft Macintosh PowerPoint</Application>
  <PresentationFormat>A4 Paper (210x297 mm)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Edwards</dc:creator>
  <cp:lastModifiedBy>Kerry Becker</cp:lastModifiedBy>
  <cp:revision>19</cp:revision>
  <dcterms:created xsi:type="dcterms:W3CDTF">2014-08-15T05:10:49Z</dcterms:created>
  <dcterms:modified xsi:type="dcterms:W3CDTF">2023-07-03T22:41:28Z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0x010100B00EEB329A3CE04DBC3F3CD0D1F19538</vt:lpwstr>
  </property>
</Properties>
</file>